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5" r:id="rId2"/>
    <p:sldId id="267" r:id="rId3"/>
    <p:sldId id="266" r:id="rId4"/>
    <p:sldId id="268" r:id="rId5"/>
    <p:sldId id="269" r:id="rId6"/>
    <p:sldId id="272" r:id="rId7"/>
    <p:sldId id="270" r:id="rId8"/>
    <p:sldId id="273" r:id="rId9"/>
    <p:sldId id="280" r:id="rId10"/>
    <p:sldId id="256" r:id="rId11"/>
    <p:sldId id="262" r:id="rId12"/>
    <p:sldId id="258" r:id="rId13"/>
    <p:sldId id="263" r:id="rId14"/>
    <p:sldId id="281" r:id="rId15"/>
    <p:sldId id="259" r:id="rId16"/>
    <p:sldId id="264" r:id="rId17"/>
    <p:sldId id="260" r:id="rId18"/>
    <p:sldId id="261" r:id="rId19"/>
    <p:sldId id="274" r:id="rId20"/>
    <p:sldId id="275" r:id="rId21"/>
    <p:sldId id="276" r:id="rId22"/>
    <p:sldId id="277" r:id="rId23"/>
    <p:sldId id="278" r:id="rId24"/>
    <p:sldId id="279" r:id="rId25"/>
  </p:sldIdLst>
  <p:sldSz cx="9145588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829" autoAdjust="0"/>
  </p:normalViewPr>
  <p:slideViewPr>
    <p:cSldViewPr snapToGrid="0">
      <p:cViewPr varScale="1">
        <p:scale>
          <a:sx n="85" d="100"/>
          <a:sy n="85" d="100"/>
        </p:scale>
        <p:origin x="-2370" y="-96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331C2-6513-47C2-84C9-A88C5170811F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A83C-DC8E-4437-8662-A5F7558228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080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1608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9845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929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1710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1616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735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8559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631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8603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0058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808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5290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1318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5902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Wingdings"/>
              <a:buNone/>
            </a:pPr>
            <a:endParaRPr lang="en-CA" sz="1200" b="0" kern="1200" dirty="0" smtClean="0">
              <a:solidFill>
                <a:srgbClr val="0070C0"/>
              </a:solidFill>
              <a:effectLst/>
              <a:latin typeface="+mn-lt"/>
              <a:ea typeface="Batang" pitchFamily="18" charset="-127"/>
              <a:cs typeface="+mn-cs"/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6019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590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488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814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1813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184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2580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298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544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A83C-DC8E-4437-8662-A5F755822817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923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210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146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122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319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643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29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20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24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53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772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442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0FB91-688C-4CFC-8507-D2F683A0A4EA}" type="datetimeFigureOut">
              <a:rPr lang="fr-CA" smtClean="0"/>
              <a:t>2017-03-28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3B3B-9C29-4BBA-96CB-7420410DE83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776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www.youtube.com/watch?v=0ySfkpJGfN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d0w6_sNeKU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27913" y="402555"/>
            <a:ext cx="6289762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L’eau, c’est la vie!</a:t>
            </a:r>
            <a:endParaRPr lang="fr-FR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67350"/>
            <a:ext cx="21145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5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8" name="Picture 4" descr="Résultats de recherche d'images pour « enfants foot afriqu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1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ésultats de recherche d'images pour « enfant eau afriqu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18" y="1127556"/>
            <a:ext cx="6947752" cy="46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3074" name="Picture 2" descr="Résultats de recherche d'images pour « afrique puits 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439"/>
            <a:ext cx="4632592" cy="35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s de recherche d'images pour « afrique pompe eau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92" y="3356439"/>
            <a:ext cx="4512996" cy="34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ésultats de recherche d'images pour « riviere afrique 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91" y="-1"/>
            <a:ext cx="4512997" cy="33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ésultats de recherche d'images pour « enfant bouteille eau afrique 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32592" cy="335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Résultats de recherche d'images pour « puits eau afriqu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301083"/>
            <a:ext cx="4367018" cy="39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Résultats de recherche d'images pour « puits eau afrique 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" y="301083"/>
            <a:ext cx="4381501" cy="359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Résultats de recherche d'images pour « enfant riviere eau afrique 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91776"/>
            <a:ext cx="4762113" cy="27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Résultats de recherche d'images pour « TRANSPORT EAU AFRIQUE FILLES 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24" y="4207295"/>
            <a:ext cx="4144788" cy="24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7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 descr="Résultats de recherche d'images pour « accès eau afrique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244" name="Picture 4" descr="Résultats de recherche d'images pour « accès eau afriqu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53" y="46877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ésultats de recherche d'images pour « logo vidéo 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82" y="4946107"/>
            <a:ext cx="1566669" cy="156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63335" y="5313942"/>
            <a:ext cx="159462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Pompe et </a:t>
            </a:r>
            <a:r>
              <a:rPr lang="en-C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puits</a:t>
            </a:r>
            <a:endParaRPr lang="fr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57205" y="5359317"/>
            <a:ext cx="141302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Scène </a:t>
            </a:r>
            <a:r>
              <a:rPr lang="en-CA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typique</a:t>
            </a:r>
            <a:endParaRPr lang="fr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6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Résultats de recherche d'images pour « puits à sec afriqu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ésultats de recherche d'images pour « répartition des précipitations planèt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5" y="156117"/>
            <a:ext cx="8886011" cy="649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102" name="Picture 6" descr="Résultats de recherche d'images pour « rivière polluée afriqu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s de recherche d'images pour « boire eau pollué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9" y="574365"/>
            <a:ext cx="8290970" cy="550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7913" y="1651491"/>
            <a:ext cx="6289762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Qu’avez-vous pensé de cette histoire?</a:t>
            </a:r>
            <a:endParaRPr lang="fr-FR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3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fleuve st-laurent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" y="-12803"/>
            <a:ext cx="9142668" cy="68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95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6902605" y="2265038"/>
            <a:ext cx="1683834" cy="6454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52" name="Picture 4" descr="Résultats de recherche d'images pour « rivière québec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71" y="2080373"/>
            <a:ext cx="8742555" cy="45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ésultats de recherche d'images pour « consommation eau par personne monde 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1" y="67577"/>
            <a:ext cx="8419713" cy="25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393580" y="1545001"/>
            <a:ext cx="25090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Québec = 400 litres/jour</a:t>
            </a:r>
            <a:endParaRPr lang="fr-CA" b="1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969512" y="1729666"/>
            <a:ext cx="1616927" cy="8580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83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ésultats de recherche d'images pour « eau éco responsabl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1484784"/>
            <a:ext cx="7429500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7913" y="217203"/>
            <a:ext cx="6289762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Comment pouvons-nous économiser l’eau?</a:t>
            </a:r>
            <a:endParaRPr lang="fr-FR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6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3324" y="236395"/>
            <a:ext cx="7783551" cy="43396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À LA MAISON</a:t>
            </a:r>
          </a:p>
          <a:p>
            <a:pPr algn="ctr"/>
            <a:endParaRPr lang="en-CA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Limiter la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durée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de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nos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douches</a:t>
            </a:r>
          </a:p>
          <a:p>
            <a:pPr algn="ctr"/>
            <a:endParaRPr lang="en-CA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Fermer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le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robinet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en se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brossant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les dents et en se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lavant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les mains</a:t>
            </a:r>
          </a:p>
          <a:p>
            <a:pPr algn="ctr"/>
            <a:endParaRPr lang="en-CA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Ne pas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actionner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la chasse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d’eau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inutilement</a:t>
            </a:r>
            <a:endParaRPr lang="en-C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algn="ctr"/>
            <a:endParaRPr lang="en-CA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Avoir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un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pichet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d’eau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froide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au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frigo</a:t>
            </a:r>
            <a:endParaRPr lang="en-C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algn="ctr"/>
            <a:endParaRPr lang="en-CA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Ne pas utiliser la toilette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comme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une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poubelle</a:t>
            </a:r>
            <a:endParaRPr lang="en-CA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algn="ctr"/>
            <a:endParaRPr lang="en-CA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Utiliser des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produits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d’entretien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biodégradables</a:t>
            </a:r>
            <a:endParaRPr lang="en-C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</p:txBody>
      </p:sp>
      <p:pic>
        <p:nvPicPr>
          <p:cNvPr id="11" name="Picture 10" descr="Résultats de recherche d'images pour « toilette pas poubelle 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20" y="4576045"/>
            <a:ext cx="2334587" cy="15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ésultats de recherche d'images pour « produits attitude 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0" y="4581295"/>
            <a:ext cx="2159379" cy="15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s de recherche d'images pour « ROBINET COULE BROSSER DENTS 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49" y="4987460"/>
            <a:ext cx="2345371" cy="17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ésultats de recherche d'images pour « pichet eau frigo 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07" y="4987460"/>
            <a:ext cx="2055378" cy="175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0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9077" y="402554"/>
            <a:ext cx="7783551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À L’EXTÉRIEUR</a:t>
            </a:r>
          </a:p>
          <a:p>
            <a:pPr algn="ctr"/>
            <a:endParaRPr lang="en-CA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Ne 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pas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jeter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ses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déchets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dans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l’eau (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ou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dans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la nature)</a:t>
            </a:r>
          </a:p>
          <a:p>
            <a:pPr algn="ctr"/>
            <a:endParaRPr lang="en-CA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Favoriser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des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embarcations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nautiques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écologiques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(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canot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, kayak,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pédalo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,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chaloupe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… sans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moteur</a:t>
            </a:r>
            <a:r>
              <a:rPr lang="en-CA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)</a:t>
            </a:r>
          </a:p>
          <a:p>
            <a:pPr algn="ctr"/>
            <a:endParaRPr lang="en-CA" sz="1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Participer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à des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corvées</a:t>
            </a:r>
            <a:r>
              <a:rPr lang="en-CA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 de </a:t>
            </a:r>
            <a:r>
              <a:rPr lang="en-CA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Batang" pitchFamily="18" charset="-127"/>
                <a:sym typeface="Wingdings" pitchFamily="2" charset="2"/>
              </a:rPr>
              <a:t>nettoyage</a:t>
            </a:r>
            <a:endParaRPr lang="en-CA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Batang" pitchFamily="18" charset="-127"/>
              <a:sym typeface="Wingdings" pitchFamily="2" charset="2"/>
            </a:endParaRPr>
          </a:p>
        </p:txBody>
      </p:sp>
      <p:pic>
        <p:nvPicPr>
          <p:cNvPr id="7" name="Picture 2" descr="Résultats de recherche d'images pour « canot 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6779"/>
            <a:ext cx="3240360" cy="21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ésultats de recherche d'images pour « corvée nettoyage rivière 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06777"/>
            <a:ext cx="3242387" cy="214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ésultats de recherche d'images pour « pollution riviere québec 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00" y="3280713"/>
            <a:ext cx="3269503" cy="24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25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2583"/>
            <a:ext cx="821187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4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http://www.web-trotters.com/wp-content/uploads/2014/08/iles-whitsunday-en-forme-de-coeu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03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http://exruefrontenac.com/images6/paysage-d-ocean-pacifique-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0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Résultats de recherche d'images pour « enfants 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6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ésultats de recherche d'images pour « toilett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5" y="260648"/>
            <a:ext cx="252071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ésultats de recherche d'images pour « douche 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04" y="266665"/>
            <a:ext cx="26647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ésultats de recherche d'images pour « brosser dents 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45" y="260648"/>
            <a:ext cx="26647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ésultats de recherche d'images pour « boire de l'eau 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4" y="2420888"/>
            <a:ext cx="25021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Résultats de recherche d'images pour « sauter dans piscine 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04" y="2420888"/>
            <a:ext cx="26647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ésultats de recherche d'images pour « cuisiner 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97" y="2420888"/>
            <a:ext cx="26647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Résultats de recherche d'images pour « laver la vaisselle 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3" y="4725144"/>
            <a:ext cx="2496878" cy="2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ésultats de recherche d'images pour « laver vêtements »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74" y="4725144"/>
            <a:ext cx="2652790" cy="2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79697" y="4725144"/>
            <a:ext cx="2664759" cy="20243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16"/>
          <p:cNvSpPr txBox="1"/>
          <p:nvPr/>
        </p:nvSpPr>
        <p:spPr>
          <a:xfrm>
            <a:off x="7093511" y="4941078"/>
            <a:ext cx="792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?</a:t>
            </a:r>
            <a:endParaRPr lang="fr-CA" sz="96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89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Résultats de recherche d'images pour « enfants boire 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2" descr="Résultats de recherche d'images pour « eau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7111" y="1351508"/>
            <a:ext cx="5631366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L’eau : une histoire dont vous êtes le héros!</a:t>
            </a:r>
            <a:endParaRPr lang="fr-FR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Résultats de recherche d'images pour « enfants du monde 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3044" cy="36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s de recherche d'images pour « enfants du monde 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11" y="3635298"/>
            <a:ext cx="1741177" cy="32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ésultats de recherche d'images pour « enfants du monde 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635298"/>
            <a:ext cx="1773045" cy="32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2" descr="Résultats de recherche d'images pour « enfants du monde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14" descr="Résultats de recherche d'images pour « enfants du monde 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8" name="AutoShape 16" descr="Résultats de recherche d'images pour « enfants du monde 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092" name="Picture 20" descr="Résultats de recherche d'images pour « enfants du monde 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3" y="5341434"/>
            <a:ext cx="5631367" cy="15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ésultats de recherche d'images pour « enfants moyen orient 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44" y="0"/>
            <a:ext cx="5631367" cy="15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4" descr="Résultats de recherche d'images pour « garçon bolivie 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" name="AutoShape 26" descr="Résultats de recherche d'images pour « garçon bolivie 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" name="AutoShape 28" descr="Résultats de recherche d'images pour « garçon bolivie »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102" name="Picture 30" descr="Résultats de recherche d'images pour « latin american boy »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44" y="0"/>
            <a:ext cx="1773044" cy="363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ésultats de recherche d'images pour « enfant afrique 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5519850" cy="3679902"/>
          </a:xfrm>
          <a:prstGeom prst="rect">
            <a:avLst/>
          </a:prstGeom>
          <a:noFill/>
          <a:ln w="698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Résultats de recherche d'images pour « fillette afrique »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12" y="3003899"/>
            <a:ext cx="5519850" cy="3679902"/>
          </a:xfrm>
          <a:prstGeom prst="rect">
            <a:avLst/>
          </a:prstGeom>
          <a:noFill/>
          <a:ln w="698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4" descr="Résultats de recherche d'images pour « carte du monde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825190" y="323385"/>
            <a:ext cx="1728439" cy="1382752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/>
          <p:cNvSpPr/>
          <p:nvPr/>
        </p:nvSpPr>
        <p:spPr>
          <a:xfrm>
            <a:off x="3256157" y="1787913"/>
            <a:ext cx="1869688" cy="3282174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25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149</Words>
  <Application>Microsoft Office PowerPoint</Application>
  <PresentationFormat>Personnalisé</PresentationFormat>
  <Paragraphs>52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Bourdages</dc:creator>
  <cp:lastModifiedBy>Sarah Bourdages</cp:lastModifiedBy>
  <cp:revision>80</cp:revision>
  <dcterms:created xsi:type="dcterms:W3CDTF">2017-03-06T21:57:37Z</dcterms:created>
  <dcterms:modified xsi:type="dcterms:W3CDTF">2017-03-28T14:12:43Z</dcterms:modified>
</cp:coreProperties>
</file>