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92979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399766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386212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7442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42081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51789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2339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51661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36365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184481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787628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40810-971C-41DC-A519-A20C68886B81}" type="datetimeFigureOut">
              <a:rPr lang="fr-CA" smtClean="0"/>
              <a:pPr/>
              <a:t>2016-02-12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886A0-6DAE-4A77-B039-535B36D3723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="" xmlns:p14="http://schemas.microsoft.com/office/powerpoint/2010/main" val="210938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CA" dirty="0" smtClean="0"/>
              <a:t>                            Rosa Parks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flipV="1">
            <a:off x="1371600" y="7029400"/>
            <a:ext cx="6400800" cy="144016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42134"/>
            <a:ext cx="3456384" cy="3653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2656"/>
            <a:ext cx="19431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77072"/>
            <a:ext cx="381530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071941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4644008" y="-1251520"/>
            <a:ext cx="3816424" cy="864096"/>
          </a:xfrm>
        </p:spPr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                                    </a:t>
            </a:r>
            <a:r>
              <a:rPr lang="en-CA" sz="4000" dirty="0" smtClean="0">
                <a:solidFill>
                  <a:srgbClr val="7030A0"/>
                </a:solidFill>
              </a:rPr>
              <a:t>Rosa Parks</a:t>
            </a:r>
          </a:p>
          <a:p>
            <a:pPr marL="0" indent="0">
              <a:buNone/>
            </a:pPr>
            <a:endParaRPr lang="en-CA" sz="4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CA" sz="2100" dirty="0" smtClean="0"/>
              <a:t>Elle est née aux </a:t>
            </a:r>
            <a:r>
              <a:rPr lang="en-CA" sz="2100" dirty="0" err="1" smtClean="0"/>
              <a:t>États-Unis</a:t>
            </a:r>
            <a:r>
              <a:rPr lang="en-CA" sz="2100" dirty="0" smtClean="0"/>
              <a:t> le 4 </a:t>
            </a:r>
            <a:r>
              <a:rPr lang="en-CA" sz="2100" dirty="0" err="1" smtClean="0"/>
              <a:t>février</a:t>
            </a:r>
            <a:r>
              <a:rPr lang="en-CA" sz="2100" dirty="0" smtClean="0"/>
              <a:t> 1913.</a:t>
            </a:r>
          </a:p>
          <a:p>
            <a:pPr marL="0" indent="0">
              <a:buNone/>
            </a:pPr>
            <a:endParaRPr lang="en-CA" sz="4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CA" sz="2000" dirty="0" smtClean="0"/>
              <a:t>Rosa Parks a </a:t>
            </a:r>
            <a:r>
              <a:rPr lang="en-CA" sz="2000" dirty="0" err="1" smtClean="0"/>
              <a:t>commencé</a:t>
            </a:r>
            <a:r>
              <a:rPr lang="en-CA" sz="2000" dirty="0" smtClean="0"/>
              <a:t> </a:t>
            </a:r>
            <a:r>
              <a:rPr lang="en-CA" sz="2000" dirty="0" err="1" smtClean="0"/>
              <a:t>ses</a:t>
            </a:r>
            <a:r>
              <a:rPr lang="en-CA" sz="2000" dirty="0" smtClean="0"/>
              <a:t> </a:t>
            </a:r>
            <a:r>
              <a:rPr lang="en-CA" sz="2000" dirty="0" err="1" smtClean="0"/>
              <a:t>études</a:t>
            </a:r>
            <a:r>
              <a:rPr lang="en-CA" sz="2000" dirty="0" smtClean="0"/>
              <a:t> </a:t>
            </a:r>
            <a:r>
              <a:rPr lang="en-CA" sz="2000" dirty="0" err="1" smtClean="0"/>
              <a:t>secondaires</a:t>
            </a:r>
            <a:r>
              <a:rPr lang="en-CA" sz="2000" dirty="0" smtClean="0"/>
              <a:t> pendant que sa </a:t>
            </a:r>
            <a:r>
              <a:rPr lang="en-CA" sz="2000" dirty="0" err="1" smtClean="0"/>
              <a:t>mère</a:t>
            </a:r>
            <a:r>
              <a:rPr lang="en-CA" sz="2000" dirty="0" smtClean="0"/>
              <a:t> </a:t>
            </a:r>
            <a:r>
              <a:rPr lang="en-CA" sz="2000" dirty="0" err="1" smtClean="0"/>
              <a:t>était</a:t>
            </a:r>
            <a:r>
              <a:rPr lang="en-CA" sz="2000" dirty="0" smtClean="0"/>
              <a:t> mourante.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dirty="0" smtClean="0"/>
              <a:t>Elle s’engage dans la NAACP (Association pour l’avancement des gens de </a:t>
            </a:r>
            <a:r>
              <a:rPr lang="en-CA" sz="2000" dirty="0" err="1" smtClean="0"/>
              <a:t>couleur</a:t>
            </a:r>
            <a:r>
              <a:rPr lang="en-CA" sz="2000" dirty="0" smtClean="0"/>
              <a:t>).</a:t>
            </a:r>
            <a:endParaRPr lang="en-CA" sz="2000" dirty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CA" sz="2800" dirty="0" smtClean="0">
                <a:solidFill>
                  <a:schemeClr val="tx1"/>
                </a:solidFill>
              </a:rPr>
              <a:t>Le premier </a:t>
            </a:r>
            <a:r>
              <a:rPr lang="fr-CA" sz="2800" dirty="0" smtClean="0">
                <a:solidFill>
                  <a:schemeClr val="tx1"/>
                </a:solidFill>
              </a:rPr>
              <a:t>décembre 1955, cette jeune couturière a participé au basculement de l’histoire des États-Unis en refusant de céder sa place à un blanc dans un autobus de </a:t>
            </a:r>
            <a:r>
              <a:rPr lang="fr-CA" sz="2800" dirty="0">
                <a:solidFill>
                  <a:schemeClr val="tx1"/>
                </a:solidFill>
              </a:rPr>
              <a:t>M</a:t>
            </a:r>
            <a:r>
              <a:rPr lang="fr-CA" sz="2800" dirty="0" smtClean="0">
                <a:solidFill>
                  <a:schemeClr val="tx1"/>
                </a:solidFill>
              </a:rPr>
              <a:t>ontgomery (</a:t>
            </a:r>
            <a:r>
              <a:rPr lang="en-CA" sz="2800" dirty="0" smtClean="0">
                <a:solidFill>
                  <a:schemeClr val="tx1"/>
                </a:solidFill>
              </a:rPr>
              <a:t>Alabama).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40303492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043608" y="1124744"/>
            <a:ext cx="747057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 smtClean="0"/>
              <a:t>À </a:t>
            </a:r>
            <a:r>
              <a:rPr lang="en-CA" sz="2000" dirty="0" err="1" smtClean="0"/>
              <a:t>cette</a:t>
            </a:r>
            <a:r>
              <a:rPr lang="en-CA" sz="2000" dirty="0" smtClean="0"/>
              <a:t> époque,  </a:t>
            </a:r>
            <a:r>
              <a:rPr lang="en-CA" sz="2000" dirty="0" err="1" smtClean="0"/>
              <a:t>l’apartheid</a:t>
            </a:r>
            <a:r>
              <a:rPr lang="en-CA" sz="2000" dirty="0" smtClean="0"/>
              <a:t>,  qui encourage la discrimination et les violations des </a:t>
            </a:r>
            <a:r>
              <a:rPr lang="en-CA" sz="2000" dirty="0" err="1" smtClean="0"/>
              <a:t>droits</a:t>
            </a:r>
            <a:r>
              <a:rPr lang="en-CA" sz="2000" dirty="0" smtClean="0"/>
              <a:t> des </a:t>
            </a:r>
            <a:r>
              <a:rPr lang="en-CA" sz="2000" dirty="0" err="1" smtClean="0"/>
              <a:t>personnes</a:t>
            </a:r>
            <a:r>
              <a:rPr lang="en-CA" sz="2000" dirty="0" smtClean="0"/>
              <a:t> de </a:t>
            </a:r>
            <a:r>
              <a:rPr lang="en-CA" sz="2000" dirty="0" err="1" smtClean="0"/>
              <a:t>couleur</a:t>
            </a:r>
            <a:r>
              <a:rPr lang="en-CA" sz="2000" dirty="0" smtClean="0"/>
              <a:t>, est très </a:t>
            </a:r>
            <a:r>
              <a:rPr lang="en-CA" sz="2000" dirty="0" err="1" smtClean="0"/>
              <a:t>présent</a:t>
            </a:r>
            <a:r>
              <a:rPr lang="en-CA" sz="2000" dirty="0" smtClean="0"/>
              <a:t> .</a:t>
            </a:r>
          </a:p>
          <a:p>
            <a:endParaRPr lang="en-CA" sz="2000" dirty="0" smtClean="0"/>
          </a:p>
          <a:p>
            <a:endParaRPr lang="en-CA" sz="2000" dirty="0" smtClean="0"/>
          </a:p>
          <a:p>
            <a:r>
              <a:rPr lang="en-CA" sz="2000" dirty="0" smtClean="0"/>
              <a:t>Le </a:t>
            </a:r>
            <a:r>
              <a:rPr lang="en-CA" sz="2000" dirty="0" err="1" smtClean="0"/>
              <a:t>Congrès</a:t>
            </a:r>
            <a:r>
              <a:rPr lang="en-CA" sz="2000" dirty="0" smtClean="0"/>
              <a:t>  </a:t>
            </a:r>
            <a:r>
              <a:rPr lang="en-CA" sz="2000" dirty="0" err="1" smtClean="0"/>
              <a:t>américain</a:t>
            </a:r>
            <a:r>
              <a:rPr lang="en-CA" sz="2000" dirty="0" smtClean="0"/>
              <a:t>  </a:t>
            </a:r>
            <a:r>
              <a:rPr lang="en-CA" sz="2000" dirty="0" err="1" smtClean="0"/>
              <a:t>lui</a:t>
            </a:r>
            <a:r>
              <a:rPr lang="en-CA" sz="2000" dirty="0" smtClean="0"/>
              <a:t> a </a:t>
            </a:r>
            <a:r>
              <a:rPr lang="en-CA" sz="2000" dirty="0" err="1" smtClean="0"/>
              <a:t>donné</a:t>
            </a:r>
            <a:r>
              <a:rPr lang="en-CA" sz="2000" dirty="0" smtClean="0"/>
              <a:t>  le </a:t>
            </a:r>
            <a:r>
              <a:rPr lang="en-CA" sz="2000" dirty="0" err="1" smtClean="0"/>
              <a:t>surnom</a:t>
            </a:r>
            <a:r>
              <a:rPr lang="en-CA" sz="2000" dirty="0" smtClean="0"/>
              <a:t> de « </a:t>
            </a:r>
            <a:r>
              <a:rPr lang="en-CA" sz="2000" dirty="0" err="1" smtClean="0"/>
              <a:t>mère</a:t>
            </a:r>
            <a:r>
              <a:rPr lang="en-CA" sz="2000" dirty="0" smtClean="0"/>
              <a:t> du </a:t>
            </a:r>
            <a:r>
              <a:rPr lang="en-CA" sz="2000" dirty="0" err="1" smtClean="0"/>
              <a:t>mouvement</a:t>
            </a:r>
            <a:r>
              <a:rPr lang="en-CA" sz="2000" dirty="0" smtClean="0"/>
              <a:t> des </a:t>
            </a:r>
            <a:r>
              <a:rPr lang="en-CA" sz="2000" dirty="0" err="1" smtClean="0"/>
              <a:t>droits</a:t>
            </a:r>
            <a:r>
              <a:rPr lang="en-CA" sz="2000" dirty="0" smtClean="0"/>
              <a:t>  </a:t>
            </a:r>
            <a:r>
              <a:rPr lang="en-CA" sz="2000" dirty="0" err="1" smtClean="0"/>
              <a:t>civiques</a:t>
            </a:r>
            <a:r>
              <a:rPr lang="en-CA" sz="2000" dirty="0" smtClean="0"/>
              <a:t> ».  On </a:t>
            </a:r>
            <a:r>
              <a:rPr lang="en-CA" sz="2000" dirty="0" err="1" smtClean="0"/>
              <a:t>lui</a:t>
            </a:r>
            <a:r>
              <a:rPr lang="en-CA" sz="2000" dirty="0" smtClean="0"/>
              <a:t> rend </a:t>
            </a:r>
            <a:r>
              <a:rPr lang="en-CA" sz="2000" dirty="0" err="1" smtClean="0"/>
              <a:t>hommage</a:t>
            </a:r>
            <a:r>
              <a:rPr lang="en-CA" sz="2000" dirty="0" smtClean="0"/>
              <a:t> en 2005 à la femme qui </a:t>
            </a:r>
            <a:r>
              <a:rPr lang="en-CA" sz="2000" dirty="0" err="1" smtClean="0"/>
              <a:t>s’est</a:t>
            </a:r>
            <a:r>
              <a:rPr lang="en-CA" sz="2000" dirty="0" smtClean="0"/>
              <a:t> </a:t>
            </a:r>
            <a:r>
              <a:rPr lang="en-CA" sz="2000" dirty="0" err="1" smtClean="0"/>
              <a:t>tenue</a:t>
            </a:r>
            <a:r>
              <a:rPr lang="en-CA" sz="2000" dirty="0" smtClean="0"/>
              <a:t> </a:t>
            </a:r>
            <a:r>
              <a:rPr lang="en-CA" sz="2000" dirty="0" err="1" smtClean="0"/>
              <a:t>debout</a:t>
            </a:r>
            <a:r>
              <a:rPr lang="en-CA" sz="2000" dirty="0" smtClean="0"/>
              <a:t> en </a:t>
            </a:r>
            <a:r>
              <a:rPr lang="en-CA" sz="2000" dirty="0" err="1" smtClean="0"/>
              <a:t>restant</a:t>
            </a:r>
            <a:r>
              <a:rPr lang="en-CA" sz="2000" dirty="0" smtClean="0"/>
              <a:t> </a:t>
            </a:r>
            <a:r>
              <a:rPr lang="en-CA" sz="2000" dirty="0" err="1" smtClean="0"/>
              <a:t>assise</a:t>
            </a:r>
            <a:r>
              <a:rPr lang="en-CA" sz="2000" dirty="0" smtClean="0"/>
              <a:t>.</a:t>
            </a:r>
          </a:p>
          <a:p>
            <a:endParaRPr lang="en-CA" sz="2000" dirty="0" smtClean="0"/>
          </a:p>
          <a:p>
            <a:r>
              <a:rPr lang="en-CA" sz="2000" dirty="0" smtClean="0"/>
              <a:t>Rosa Parks  est </a:t>
            </a:r>
            <a:r>
              <a:rPr lang="en-CA" sz="2000" dirty="0" err="1" smtClean="0"/>
              <a:t>une</a:t>
            </a:r>
            <a:r>
              <a:rPr lang="en-CA" sz="2000" dirty="0" smtClean="0"/>
              <a:t> </a:t>
            </a:r>
            <a:r>
              <a:rPr lang="en-CA" sz="2000" dirty="0" err="1" smtClean="0"/>
              <a:t>héroïne</a:t>
            </a:r>
            <a:r>
              <a:rPr lang="en-CA" sz="2000" dirty="0" smtClean="0"/>
              <a:t> car </a:t>
            </a:r>
            <a:r>
              <a:rPr lang="en-CA" sz="2000" dirty="0" err="1" smtClean="0"/>
              <a:t>quelques</a:t>
            </a:r>
            <a:r>
              <a:rPr lang="en-CA" sz="2000" dirty="0" smtClean="0"/>
              <a:t> </a:t>
            </a:r>
            <a:r>
              <a:rPr lang="en-CA" sz="2000" dirty="0" err="1" smtClean="0"/>
              <a:t>mois</a:t>
            </a:r>
            <a:r>
              <a:rPr lang="en-CA" sz="2000" dirty="0" smtClean="0"/>
              <a:t> après </a:t>
            </a:r>
            <a:r>
              <a:rPr lang="en-CA" sz="2000" dirty="0" err="1" smtClean="0"/>
              <a:t>être</a:t>
            </a:r>
            <a:r>
              <a:rPr lang="en-CA" sz="2000" dirty="0" smtClean="0"/>
              <a:t> </a:t>
            </a:r>
            <a:r>
              <a:rPr lang="en-CA" sz="2000" dirty="0" err="1" smtClean="0"/>
              <a:t>allée</a:t>
            </a:r>
            <a:r>
              <a:rPr lang="en-CA" sz="2000" dirty="0" smtClean="0"/>
              <a:t> en prison,  le </a:t>
            </a:r>
            <a:r>
              <a:rPr lang="en-CA" sz="2000" dirty="0" err="1" smtClean="0"/>
              <a:t>gouvernement</a:t>
            </a:r>
            <a:r>
              <a:rPr lang="en-CA" sz="2000" dirty="0" smtClean="0"/>
              <a:t> a </a:t>
            </a:r>
            <a:r>
              <a:rPr lang="en-CA" sz="2000" dirty="0" err="1" smtClean="0"/>
              <a:t>interdit</a:t>
            </a:r>
            <a:r>
              <a:rPr lang="en-CA" sz="2000" dirty="0" smtClean="0"/>
              <a:t> la </a:t>
            </a:r>
            <a:r>
              <a:rPr lang="en-CA" sz="2000" dirty="0" err="1" smtClean="0"/>
              <a:t>ségrégation</a:t>
            </a:r>
            <a:r>
              <a:rPr lang="en-CA" sz="2000" dirty="0" smtClean="0"/>
              <a:t> </a:t>
            </a:r>
            <a:r>
              <a:rPr lang="en-CA" sz="2000" dirty="0" err="1" smtClean="0"/>
              <a:t>raciale</a:t>
            </a:r>
            <a:r>
              <a:rPr lang="en-CA" sz="2000" dirty="0" smtClean="0"/>
              <a:t> </a:t>
            </a:r>
            <a:r>
              <a:rPr lang="en-CA" sz="2000" dirty="0" err="1" smtClean="0"/>
              <a:t>dans</a:t>
            </a:r>
            <a:r>
              <a:rPr lang="en-CA" sz="2000" dirty="0" smtClean="0"/>
              <a:t> les </a:t>
            </a:r>
            <a:r>
              <a:rPr lang="en-CA" sz="2000" dirty="0" err="1" smtClean="0"/>
              <a:t>autobus</a:t>
            </a:r>
            <a:r>
              <a:rPr lang="en-CA" sz="2000" dirty="0" smtClean="0"/>
              <a:t>. </a:t>
            </a:r>
          </a:p>
          <a:p>
            <a:endParaRPr lang="en-CA" sz="2000" dirty="0" smtClean="0"/>
          </a:p>
          <a:p>
            <a:endParaRPr lang="en-CA" sz="2000" dirty="0" smtClean="0"/>
          </a:p>
          <a:p>
            <a:r>
              <a:rPr lang="en-CA" sz="2000" dirty="0" smtClean="0"/>
              <a:t>Elle est </a:t>
            </a:r>
            <a:r>
              <a:rPr lang="en-CA" sz="2000" dirty="0" err="1" smtClean="0"/>
              <a:t>décédée</a:t>
            </a:r>
            <a:r>
              <a:rPr lang="en-CA" sz="2000" dirty="0" smtClean="0"/>
              <a:t> le 24 </a:t>
            </a:r>
            <a:r>
              <a:rPr lang="en-CA" sz="2000" dirty="0" err="1" smtClean="0"/>
              <a:t>octobre</a:t>
            </a:r>
            <a:r>
              <a:rPr lang="en-CA" sz="2000" dirty="0" smtClean="0"/>
              <a:t> 2005 à </a:t>
            </a:r>
            <a:r>
              <a:rPr lang="en-CA" sz="2000" dirty="0" err="1" smtClean="0"/>
              <a:t>Détroit</a:t>
            </a:r>
            <a:r>
              <a:rPr lang="en-CA" sz="2000" dirty="0" smtClean="0"/>
              <a:t> au Michigan.</a:t>
            </a:r>
          </a:p>
          <a:p>
            <a:endParaRPr lang="en-CA" sz="2000" dirty="0" smtClean="0"/>
          </a:p>
          <a:p>
            <a:endParaRPr lang="en-CA" sz="2000" dirty="0" smtClean="0"/>
          </a:p>
          <a:p>
            <a:endParaRPr lang="en-CA" sz="2000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459432"/>
            <a:ext cx="8229600" cy="130026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29338" y="0"/>
            <a:ext cx="9173337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endParaRPr lang="en-CA" sz="2000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“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Jusqu’à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présent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, je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crois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que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nous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sommes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sur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la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planète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Terre pour vivre, nous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épanouir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et faire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notre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possible pour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rendre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ce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monde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meilleur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afin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que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tout le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monde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puisse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jouir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 de la </a:t>
            </a:r>
            <a:r>
              <a:rPr lang="en-CA" sz="3000" dirty="0" err="1" smtClean="0">
                <a:solidFill>
                  <a:srgbClr val="00B0F0"/>
                </a:solidFill>
                <a:latin typeface="Arial Black" pitchFamily="34" charset="0"/>
              </a:rPr>
              <a:t>liberté</a:t>
            </a:r>
            <a:r>
              <a:rPr lang="en-CA" sz="3000" dirty="0" smtClean="0">
                <a:solidFill>
                  <a:srgbClr val="00B0F0"/>
                </a:solidFill>
                <a:latin typeface="Arial Black" pitchFamily="34" charset="0"/>
              </a:rPr>
              <a:t>.”</a:t>
            </a:r>
            <a:endParaRPr lang="en-CA" sz="3000" dirty="0" smtClean="0">
              <a:solidFill>
                <a:srgbClr val="00B0F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n-CA" sz="9600" dirty="0" smtClean="0">
                <a:solidFill>
                  <a:srgbClr val="00B0F0"/>
                </a:solidFill>
              </a:rPr>
              <a:t>                 </a:t>
            </a:r>
            <a:r>
              <a:rPr lang="en-CA" sz="5600" dirty="0" smtClean="0">
                <a:solidFill>
                  <a:srgbClr val="9900CC"/>
                </a:solidFill>
              </a:rPr>
              <a:t>Rosa Parks</a:t>
            </a:r>
          </a:p>
          <a:p>
            <a:pPr marL="0" indent="0" algn="ctr">
              <a:buNone/>
            </a:pPr>
            <a:r>
              <a:rPr lang="en-CA" sz="11000" dirty="0" smtClean="0">
                <a:solidFill>
                  <a:srgbClr val="92D050"/>
                </a:solidFill>
              </a:rPr>
              <a:t>  MERCI!</a:t>
            </a:r>
            <a:endParaRPr lang="fr-CA" sz="11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709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216</Words>
  <Application>Microsoft Office PowerPoint</Application>
  <PresentationFormat>Affichage à l'écran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                            Rosa Parks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Rosa Parks</dc:title>
  <dc:creator>Turner, Alison</dc:creator>
  <cp:lastModifiedBy>Guylaine Vaillancourt</cp:lastModifiedBy>
  <cp:revision>11</cp:revision>
  <dcterms:created xsi:type="dcterms:W3CDTF">2016-01-15T16:20:52Z</dcterms:created>
  <dcterms:modified xsi:type="dcterms:W3CDTF">2016-02-13T01:26:39Z</dcterms:modified>
</cp:coreProperties>
</file>