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94660"/>
  </p:normalViewPr>
  <p:slideViewPr>
    <p:cSldViewPr>
      <p:cViewPr varScale="1">
        <p:scale>
          <a:sx n="68" d="100"/>
          <a:sy n="68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5392A-3E57-4148-866B-FBE840F985DD}" type="datetimeFigureOut">
              <a:rPr lang="fr-CA" smtClean="0"/>
              <a:pPr/>
              <a:t>2016-02-12</a:t>
            </a:fld>
            <a:endParaRPr lang="fr-CA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02C09-64FD-4054-8AFA-A38A26FC4C9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5392A-3E57-4148-866B-FBE840F985DD}" type="datetimeFigureOut">
              <a:rPr lang="fr-CA" smtClean="0"/>
              <a:pPr/>
              <a:t>2016-02-12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02C09-64FD-4054-8AFA-A38A26FC4C9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5392A-3E57-4148-866B-FBE840F985DD}" type="datetimeFigureOut">
              <a:rPr lang="fr-CA" smtClean="0"/>
              <a:pPr/>
              <a:t>2016-02-12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02C09-64FD-4054-8AFA-A38A26FC4C9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5392A-3E57-4148-866B-FBE840F985DD}" type="datetimeFigureOut">
              <a:rPr lang="fr-CA" smtClean="0"/>
              <a:pPr/>
              <a:t>2016-02-12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02C09-64FD-4054-8AFA-A38A26FC4C9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5392A-3E57-4148-866B-FBE840F985DD}" type="datetimeFigureOut">
              <a:rPr lang="fr-CA" smtClean="0"/>
              <a:pPr/>
              <a:t>2016-02-12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02C09-64FD-4054-8AFA-A38A26FC4C9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5392A-3E57-4148-866B-FBE840F985DD}" type="datetimeFigureOut">
              <a:rPr lang="fr-CA" smtClean="0"/>
              <a:pPr/>
              <a:t>2016-02-12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02C09-64FD-4054-8AFA-A38A26FC4C9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5392A-3E57-4148-866B-FBE840F985DD}" type="datetimeFigureOut">
              <a:rPr lang="fr-CA" smtClean="0"/>
              <a:pPr/>
              <a:t>2016-02-12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02C09-64FD-4054-8AFA-A38A26FC4C9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5392A-3E57-4148-866B-FBE840F985DD}" type="datetimeFigureOut">
              <a:rPr lang="fr-CA" smtClean="0"/>
              <a:pPr/>
              <a:t>2016-02-12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02C09-64FD-4054-8AFA-A38A26FC4C9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5392A-3E57-4148-866B-FBE840F985DD}" type="datetimeFigureOut">
              <a:rPr lang="fr-CA" smtClean="0"/>
              <a:pPr/>
              <a:t>2016-02-12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02C09-64FD-4054-8AFA-A38A26FC4C9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5392A-3E57-4148-866B-FBE840F985DD}" type="datetimeFigureOut">
              <a:rPr lang="fr-CA" smtClean="0"/>
              <a:pPr/>
              <a:t>2016-02-12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02C09-64FD-4054-8AFA-A38A26FC4C9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5392A-3E57-4148-866B-FBE840F985DD}" type="datetimeFigureOut">
              <a:rPr lang="fr-CA" smtClean="0"/>
              <a:pPr/>
              <a:t>2016-02-12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8002C09-64FD-4054-8AFA-A38A26FC4C99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EF5392A-3E57-4148-866B-FBE840F985DD}" type="datetimeFigureOut">
              <a:rPr lang="fr-CA" smtClean="0"/>
              <a:pPr/>
              <a:t>2016-02-12</a:t>
            </a:fld>
            <a:endParaRPr lang="fr-CA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8002C09-64FD-4054-8AFA-A38A26FC4C99}" type="slidenum">
              <a:rPr lang="fr-CA" smtClean="0"/>
              <a:pPr/>
              <a:t>‹N°›</a:t>
            </a:fld>
            <a:endParaRPr lang="fr-CA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CA" dirty="0" smtClean="0"/>
              <a:t>Peter </a:t>
            </a:r>
            <a:r>
              <a:rPr lang="en-CA" dirty="0" err="1" smtClean="0"/>
              <a:t>Benenson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2132856"/>
            <a:ext cx="7854696" cy="648072"/>
          </a:xfrm>
        </p:spPr>
        <p:txBody>
          <a:bodyPr/>
          <a:lstStyle/>
          <a:p>
            <a:pPr algn="ctr"/>
            <a:r>
              <a:rPr lang="en-CA" dirty="0" smtClean="0"/>
              <a:t>ET LA LIBERTÉ D`EXPRESSION</a:t>
            </a:r>
            <a:endParaRPr lang="fr-CA" dirty="0"/>
          </a:p>
        </p:txBody>
      </p:sp>
      <p:sp>
        <p:nvSpPr>
          <p:cNvPr id="1026" name="AutoShape 2" descr="Résultats de recherche d'images pour « Peter Benenson 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028" name="AutoShape 4" descr="Résultats de recherche d'images pour « Peter Benenson 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030" name="AutoShape 6" descr="Résultats de recherche d'images pour « Peter Benenson 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pic>
        <p:nvPicPr>
          <p:cNvPr id="1032" name="Picture 8" descr="http://files.fbstatic.com/PostImages/1930547/0/2ce1a3d5-8585-45a3-9ab7-b64ea5575a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2780928"/>
            <a:ext cx="2520280" cy="38120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Les moments marquants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891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CA" dirty="0" smtClean="0"/>
              <a:t>1921: </a:t>
            </a:r>
            <a:r>
              <a:rPr lang="fr-CA" dirty="0"/>
              <a:t>P</a:t>
            </a:r>
            <a:r>
              <a:rPr lang="fr-CA" dirty="0" smtClean="0"/>
              <a:t>eter </a:t>
            </a:r>
            <a:r>
              <a:rPr lang="fr-CA" dirty="0" err="1" smtClean="0"/>
              <a:t>Benenson</a:t>
            </a:r>
            <a:r>
              <a:rPr lang="fr-CA" dirty="0" smtClean="0"/>
              <a:t> voit le jour en Angleterre. Jeune contestataire, il se démarque par son désir de faire la différence pour les laissés-pour-compte.</a:t>
            </a:r>
          </a:p>
          <a:p>
            <a:pPr marL="0" indent="0">
              <a:buNone/>
            </a:pPr>
            <a:endParaRPr lang="fr-CA" dirty="0" smtClean="0"/>
          </a:p>
          <a:p>
            <a:pPr marL="0" indent="0">
              <a:buNone/>
            </a:pPr>
            <a:r>
              <a:rPr lang="fr-CA" dirty="0" smtClean="0"/>
              <a:t>1937: Pendant ses études au Eton </a:t>
            </a:r>
            <a:r>
              <a:rPr lang="fr-CA" dirty="0" err="1" smtClean="0"/>
              <a:t>College</a:t>
            </a:r>
            <a:r>
              <a:rPr lang="fr-CA" dirty="0" smtClean="0"/>
              <a:t>, </a:t>
            </a:r>
          </a:p>
          <a:p>
            <a:pPr marL="0" indent="0">
              <a:buNone/>
            </a:pPr>
            <a:r>
              <a:rPr lang="fr-CA" dirty="0" smtClean="0"/>
              <a:t>Peter fonde un comité de support aux orphelins de la guerre civile espagnole et il se mobilise pour les Juifs qui ont fui l`Allemagne nazie. Il interrompra ses  études pour servir lors de la Deuxième guerre mondiale, puis il deviendra avocat.</a:t>
            </a:r>
          </a:p>
          <a:p>
            <a:pPr marL="0" indent="0">
              <a:buNone/>
            </a:pPr>
            <a:r>
              <a:rPr lang="fr-CA" dirty="0" smtClean="0"/>
              <a:t>1956:Peter </a:t>
            </a:r>
            <a:r>
              <a:rPr lang="fr-CA" dirty="0" err="1" smtClean="0"/>
              <a:t>Benenson</a:t>
            </a:r>
            <a:r>
              <a:rPr lang="fr-CA" dirty="0" smtClean="0"/>
              <a:t> fonde Justice, une organisation de juristes britanniques pour les droits humains.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xmlns="" val="1396714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Rectangle 3"/>
          <p:cNvSpPr/>
          <p:nvPr/>
        </p:nvSpPr>
        <p:spPr>
          <a:xfrm>
            <a:off x="1043608" y="2348880"/>
            <a:ext cx="712879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2400" dirty="0" smtClean="0"/>
              <a:t>1960: Peter lit un article de journal qui va changer le cours de l’histoire. Deux jeunes étudiants du Portugal, à l’époque dirigé par un dictateur, avaient étés condamnés à sept ans pour avoir porté un toast à la liberté. L’indignation de Peter le pousse, en 1961, à inviter la population à écrire des lettres pour dénoncer les traitements subis par ces étudiants et à exiger la libération des &lt;&lt; prisonniers d’opinions&gt;&gt;: Amnistie internationale était née.</a:t>
            </a:r>
          </a:p>
          <a:p>
            <a:endParaRPr lang="fr-CA" sz="2400" dirty="0" smtClean="0"/>
          </a:p>
          <a:p>
            <a:r>
              <a:rPr lang="fr-CA" sz="2400" dirty="0" smtClean="0"/>
              <a:t>2005: Peter </a:t>
            </a:r>
            <a:r>
              <a:rPr lang="fr-CA" sz="2400" dirty="0" err="1" smtClean="0"/>
              <a:t>Benenson</a:t>
            </a:r>
            <a:r>
              <a:rPr lang="fr-CA" sz="2400" dirty="0" smtClean="0"/>
              <a:t> décède d`une pneumonie.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4400" y="1484784"/>
            <a:ext cx="8229600" cy="4389120"/>
          </a:xfrm>
        </p:spPr>
        <p:txBody>
          <a:bodyPr>
            <a:normAutofit/>
          </a:bodyPr>
          <a:lstStyle/>
          <a:p>
            <a:r>
              <a:rPr lang="fr-CA" sz="2800" dirty="0" smtClean="0"/>
              <a:t>2013: Amnistie Internationale est la plus grande organisation indépendante, elle n`accepte aucune contribution financière des gouvernements.  Elle travaille pour la défense des droits humains au monde, avec 3 millions de membres dans 150 pays. Elle a travaillé pour faire libérer 50 000 prisonniers d’opinion et a remporté le prix Nobel de la paix en 1977</a:t>
            </a:r>
            <a:r>
              <a:rPr lang="fr-CA" sz="2800" dirty="0" smtClean="0"/>
              <a:t>.</a:t>
            </a:r>
            <a:endParaRPr lang="fr-CA" sz="2800" dirty="0" smtClean="0"/>
          </a:p>
          <a:p>
            <a:endParaRPr lang="fr-CA" dirty="0"/>
          </a:p>
        </p:txBody>
      </p:sp>
      <p:pic>
        <p:nvPicPr>
          <p:cNvPr id="4" name="Image 3" descr="Logo-Exigeons-la-Dignit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4797152"/>
            <a:ext cx="3638550" cy="15906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4" name="Espace réservé du contenu 3" descr="images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052736"/>
            <a:ext cx="2647950" cy="1724025"/>
          </a:xfrm>
        </p:spPr>
      </p:pic>
      <p:pic>
        <p:nvPicPr>
          <p:cNvPr id="5" name="Image 4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1988840"/>
            <a:ext cx="3600400" cy="2016224"/>
          </a:xfrm>
          <a:prstGeom prst="rect">
            <a:avLst/>
          </a:prstGeom>
        </p:spPr>
      </p:pic>
      <p:pic>
        <p:nvPicPr>
          <p:cNvPr id="6" name="Image 5" descr="peterbenenso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95736" y="4365104"/>
            <a:ext cx="4857750" cy="23050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135</TotalTime>
  <Words>257</Words>
  <Application>Microsoft Office PowerPoint</Application>
  <PresentationFormat>Affichage à l'écran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Débit</vt:lpstr>
      <vt:lpstr>Peter Benenson  </vt:lpstr>
      <vt:lpstr>Les moments marquants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Turner, Alison</dc:creator>
  <cp:lastModifiedBy>Guylaine Vaillancourt</cp:lastModifiedBy>
  <cp:revision>15</cp:revision>
  <dcterms:created xsi:type="dcterms:W3CDTF">2016-01-15T15:45:18Z</dcterms:created>
  <dcterms:modified xsi:type="dcterms:W3CDTF">2016-02-13T01:16:39Z</dcterms:modified>
</cp:coreProperties>
</file>