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1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A87FD7F-1EC4-482E-8B79-1BC421F8A380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0054-7FBA-4229-AF85-91843B1870C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FD7F-1EC4-482E-8B79-1BC421F8A380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0054-7FBA-4229-AF85-91843B1870C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FD7F-1EC4-482E-8B79-1BC421F8A380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0054-7FBA-4229-AF85-91843B1870C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FD7F-1EC4-482E-8B79-1BC421F8A380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0054-7FBA-4229-AF85-91843B1870CF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FD7F-1EC4-482E-8B79-1BC421F8A380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0054-7FBA-4229-AF85-91843B1870CF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FD7F-1EC4-482E-8B79-1BC421F8A380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0054-7FBA-4229-AF85-91843B1870CF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FD7F-1EC4-482E-8B79-1BC421F8A380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0054-7FBA-4229-AF85-91843B1870C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FD7F-1EC4-482E-8B79-1BC421F8A380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0054-7FBA-4229-AF85-91843B1870CF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FD7F-1EC4-482E-8B79-1BC421F8A380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0054-7FBA-4229-AF85-91843B1870C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FD7F-1EC4-482E-8B79-1BC421F8A380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0054-7FBA-4229-AF85-91843B1870CF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FD7F-1EC4-482E-8B79-1BC421F8A380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0054-7FBA-4229-AF85-91843B1870C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A87FD7F-1EC4-482E-8B79-1BC421F8A380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3B80054-7FBA-4229-AF85-91843B1870C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435248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2050" y="1052736"/>
            <a:ext cx="3199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lackadder ITC" panose="04020505051007020D02" pitchFamily="82" charset="0"/>
              </a:rPr>
              <a:t>Jean Vanier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874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9613" y="2302171"/>
            <a:ext cx="351073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1928: Naissance de Jean Vanier à Genève, en Suisse. Il est le fils de George, diplomate canadien et 19ième Gouverneur </a:t>
            </a:r>
            <a:r>
              <a:rPr lang="fr-CA" sz="1400" dirty="0" smtClean="0"/>
              <a:t>général</a:t>
            </a:r>
            <a:r>
              <a:rPr lang="en-CA" sz="1400" dirty="0" smtClean="0"/>
              <a:t> du Canada, et de Pauline Vanier.</a:t>
            </a:r>
          </a:p>
          <a:p>
            <a:endParaRPr lang="en-CA" sz="1400" dirty="0"/>
          </a:p>
          <a:p>
            <a:r>
              <a:rPr lang="en-CA" sz="1400" dirty="0" smtClean="0"/>
              <a:t>1942: Jean entame des étude au </a:t>
            </a:r>
            <a:r>
              <a:rPr lang="en-CA" sz="1400" dirty="0" err="1" smtClean="0"/>
              <a:t>collège</a:t>
            </a:r>
            <a:r>
              <a:rPr lang="en-CA" sz="1400" dirty="0" smtClean="0"/>
              <a:t> de la Royal Navy, à Dartmouth (Angleterre). Il s’engage par la suite en tant que militaire dans la marine britannique puis, à partir de 1945, dans la Marine </a:t>
            </a:r>
            <a:r>
              <a:rPr lang="en-CA" sz="1400" dirty="0" err="1" smtClean="0"/>
              <a:t>royale</a:t>
            </a:r>
            <a:r>
              <a:rPr lang="en-CA" sz="1400" dirty="0" smtClean="0"/>
              <a:t> canadienne.</a:t>
            </a:r>
          </a:p>
          <a:p>
            <a:endParaRPr lang="en-CA" sz="1400" dirty="0"/>
          </a:p>
          <a:p>
            <a:r>
              <a:rPr lang="en-CA" sz="1400" dirty="0" smtClean="0"/>
              <a:t>1950: Il quitte l’armée pour étudier la théologie et la philosophie à Paris. C’est là qu’il rencontre son ami et père spirituel, le père Thomas Philippe.</a:t>
            </a:r>
          </a:p>
          <a:p>
            <a:endParaRPr lang="en-CA" sz="1400" dirty="0"/>
          </a:p>
          <a:p>
            <a:endParaRPr lang="fr-CA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4921328" y="2276872"/>
            <a:ext cx="30963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1963: Jean Vanier est très touché par le contact avec des personnes présentant des handicaps mentaux lors d’une visite dans un asile psychiatrique. Boulversé par </a:t>
            </a:r>
            <a:r>
              <a:rPr lang="fr-CA" sz="1400" dirty="0" smtClean="0"/>
              <a:t>leurs</a:t>
            </a:r>
            <a:r>
              <a:rPr lang="en-CA" sz="1400" dirty="0" smtClean="0"/>
              <a:t> conditions de vie, il achète une maison pour vivre avec deux d’entre elles, Philippe Seux et Raphaël Simi.</a:t>
            </a:r>
          </a:p>
          <a:p>
            <a:endParaRPr lang="en-CA" sz="1400" dirty="0"/>
          </a:p>
          <a:p>
            <a:r>
              <a:rPr lang="en-CA" sz="1400" dirty="0" smtClean="0"/>
              <a:t>1964: En collaboration avec le père Philippe, Vanier fonde l’association l’Arche dans le village Trosly, en France.</a:t>
            </a:r>
          </a:p>
          <a:p>
            <a:endParaRPr lang="en-CA" sz="1400" dirty="0"/>
          </a:p>
          <a:p>
            <a:r>
              <a:rPr lang="en-CA" sz="1400" dirty="0" smtClean="0"/>
              <a:t>2013: 140 </a:t>
            </a:r>
            <a:r>
              <a:rPr lang="en-CA" sz="1400" dirty="0" err="1" smtClean="0"/>
              <a:t>communautés</a:t>
            </a:r>
            <a:r>
              <a:rPr lang="en-CA" sz="1400" dirty="0" smtClean="0"/>
              <a:t> </a:t>
            </a:r>
            <a:r>
              <a:rPr lang="en-CA" sz="1400" dirty="0" smtClean="0"/>
              <a:t>de l’Arche et plus de 1500 </a:t>
            </a:r>
            <a:r>
              <a:rPr lang="en-CA" sz="1400" dirty="0" err="1" smtClean="0"/>
              <a:t>communautés</a:t>
            </a:r>
            <a:r>
              <a:rPr lang="en-CA" sz="1400" dirty="0" smtClean="0"/>
              <a:t> </a:t>
            </a:r>
            <a:r>
              <a:rPr lang="en-CA" sz="1400" dirty="0" smtClean="0"/>
              <a:t>de </a:t>
            </a:r>
            <a:r>
              <a:rPr lang="en-CA" sz="1400" dirty="0" err="1" smtClean="0"/>
              <a:t>Foi</a:t>
            </a:r>
            <a:r>
              <a:rPr lang="en-CA" sz="1400" dirty="0" smtClean="0"/>
              <a:t> et lumière sont présentes dans le monde.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9817" y="1196752"/>
            <a:ext cx="6343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Moments Marquants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2194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1341884" cy="96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43" y="985956"/>
            <a:ext cx="89693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7112"/>
            <a:ext cx="896937" cy="10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03648" y="2204864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Les commnautés de l’Arche sont des </a:t>
            </a:r>
            <a:r>
              <a:rPr lang="en-CA" sz="2400" dirty="0" err="1" smtClean="0"/>
              <a:t>milieux</a:t>
            </a:r>
            <a:r>
              <a:rPr lang="en-CA" sz="2400" dirty="0" smtClean="0"/>
              <a:t> de vie qui accueillent des personnes </a:t>
            </a:r>
            <a:r>
              <a:rPr lang="en-CA" sz="2400" dirty="0" err="1" smtClean="0"/>
              <a:t>ayant</a:t>
            </a:r>
            <a:r>
              <a:rPr lang="en-CA" sz="2400" dirty="0" smtClean="0"/>
              <a:t> des </a:t>
            </a:r>
            <a:r>
              <a:rPr lang="en-CA" sz="2400" dirty="0" err="1" smtClean="0"/>
              <a:t>différences</a:t>
            </a:r>
            <a:r>
              <a:rPr lang="en-CA" sz="2400" dirty="0" smtClean="0"/>
              <a:t> physiques et </a:t>
            </a:r>
            <a:r>
              <a:rPr lang="en-CA" sz="2400" dirty="0" err="1" smtClean="0"/>
              <a:t>intellectuelles</a:t>
            </a:r>
            <a:r>
              <a:rPr lang="en-CA" sz="2400" dirty="0" smtClean="0"/>
              <a:t>.  </a:t>
            </a:r>
            <a:endParaRPr lang="fr-CA" sz="2400" dirty="0"/>
          </a:p>
        </p:txBody>
      </p:sp>
      <p:sp>
        <p:nvSpPr>
          <p:cNvPr id="6" name="Rectangle 5"/>
          <p:cNvSpPr/>
          <p:nvPr/>
        </p:nvSpPr>
        <p:spPr>
          <a:xfrm>
            <a:off x="1581520" y="985956"/>
            <a:ext cx="260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fr-FR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Georges Vanier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2361" y="1440909"/>
            <a:ext cx="160620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Pauline Vanier</a:t>
            </a:r>
            <a:endParaRPr lang="fr-FR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707904" y="3933056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Jean Vanier diffuse le message </a:t>
            </a:r>
            <a:r>
              <a:rPr lang="en-CA" sz="2400" dirty="0" err="1" smtClean="0"/>
              <a:t>que</a:t>
            </a:r>
            <a:r>
              <a:rPr lang="en-CA" sz="2400" dirty="0" smtClean="0"/>
              <a:t> </a:t>
            </a:r>
            <a:r>
              <a:rPr lang="en-CA" sz="2400" dirty="0" err="1" smtClean="0"/>
              <a:t>chaque</a:t>
            </a:r>
            <a:r>
              <a:rPr lang="en-CA" sz="2400" dirty="0" smtClean="0"/>
              <a:t> </a:t>
            </a:r>
            <a:r>
              <a:rPr lang="en-CA" sz="2400" dirty="0" err="1" smtClean="0"/>
              <a:t>humain</a:t>
            </a:r>
            <a:r>
              <a:rPr lang="en-CA" sz="2400" dirty="0" smtClean="0"/>
              <a:t> </a:t>
            </a:r>
            <a:r>
              <a:rPr lang="en-CA" sz="2400" dirty="0" err="1" smtClean="0"/>
              <a:t>mérite</a:t>
            </a:r>
            <a:r>
              <a:rPr lang="en-CA" sz="2400" dirty="0" smtClean="0"/>
              <a:t> d’être </a:t>
            </a:r>
            <a:r>
              <a:rPr lang="en-CA" sz="2400" dirty="0" err="1" smtClean="0"/>
              <a:t>considéré</a:t>
            </a:r>
            <a:r>
              <a:rPr lang="en-CA" sz="2400" dirty="0" smtClean="0"/>
              <a:t> et </a:t>
            </a:r>
            <a:r>
              <a:rPr lang="en-CA" sz="2400" dirty="0" err="1" smtClean="0"/>
              <a:t>traité</a:t>
            </a:r>
            <a:r>
              <a:rPr lang="en-CA" sz="2400" dirty="0" smtClean="0"/>
              <a:t> avec </a:t>
            </a:r>
            <a:r>
              <a:rPr lang="en-CA" sz="2400" dirty="0" err="1" smtClean="0"/>
              <a:t>dignité</a:t>
            </a:r>
            <a:r>
              <a:rPr lang="en-CA" sz="2400" dirty="0" smtClean="0"/>
              <a:t>, amour et compassion.</a:t>
            </a:r>
            <a:endParaRPr lang="fr-CA" sz="2400" dirty="0"/>
          </a:p>
        </p:txBody>
      </p:sp>
    </p:spTree>
    <p:extLst>
      <p:ext uri="{BB962C8B-B14F-4D97-AF65-F5344CB8AC3E}">
        <p14:creationId xmlns="" xmlns:p14="http://schemas.microsoft.com/office/powerpoint/2010/main" val="2290691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43808" y="128813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Un grand LEADER</a:t>
            </a:r>
            <a:endParaRPr lang="fr-CA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2051720" y="2564904"/>
            <a:ext cx="5544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3200" dirty="0" smtClean="0"/>
              <a:t>Jean Vanier est devenu un grand leader après avoir apporté beaucoup </a:t>
            </a:r>
            <a:r>
              <a:rPr lang="en-CA" sz="3200" dirty="0" err="1" smtClean="0"/>
              <a:t>d’aide</a:t>
            </a:r>
            <a:r>
              <a:rPr lang="en-CA" sz="3200" dirty="0" smtClean="0"/>
              <a:t> </a:t>
            </a:r>
            <a:r>
              <a:rPr lang="en-CA" sz="3200" smtClean="0"/>
              <a:t>auprès</a:t>
            </a:r>
            <a:r>
              <a:rPr lang="en-CA" sz="3200" dirty="0" smtClean="0"/>
              <a:t> des gens qui </a:t>
            </a:r>
            <a:r>
              <a:rPr lang="en-CA" sz="3200" dirty="0" err="1" smtClean="0"/>
              <a:t>ont</a:t>
            </a:r>
            <a:r>
              <a:rPr lang="en-CA" sz="3200" dirty="0" smtClean="0"/>
              <a:t> des </a:t>
            </a:r>
            <a:r>
              <a:rPr lang="en-CA" sz="3200" dirty="0" err="1" smtClean="0"/>
              <a:t>différences</a:t>
            </a:r>
            <a:r>
              <a:rPr lang="en-CA" sz="3200" dirty="0" smtClean="0"/>
              <a:t> physiques et </a:t>
            </a:r>
            <a:r>
              <a:rPr lang="en-CA" sz="3200" dirty="0" err="1" smtClean="0"/>
              <a:t>intellectuelles</a:t>
            </a:r>
            <a:r>
              <a:rPr lang="en-CA" sz="3200" dirty="0" smtClean="0"/>
              <a:t>.</a:t>
            </a:r>
            <a:endParaRPr lang="fr-CA" sz="3200" dirty="0"/>
          </a:p>
        </p:txBody>
      </p:sp>
    </p:spTree>
    <p:extLst>
      <p:ext uri="{BB962C8B-B14F-4D97-AF65-F5344CB8AC3E}">
        <p14:creationId xmlns="" xmlns:p14="http://schemas.microsoft.com/office/powerpoint/2010/main" val="7053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116</TotalTime>
  <Words>270</Words>
  <Application>Microsoft Office PowerPoint</Application>
  <PresentationFormat>Affichage à l'écran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Couture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Turner, Alison</dc:creator>
  <cp:lastModifiedBy>Guylaine Vaillancourt</cp:lastModifiedBy>
  <cp:revision>18</cp:revision>
  <dcterms:created xsi:type="dcterms:W3CDTF">2016-01-11T15:58:17Z</dcterms:created>
  <dcterms:modified xsi:type="dcterms:W3CDTF">2016-02-13T01:24:46Z</dcterms:modified>
</cp:coreProperties>
</file>