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0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60802F-EAE8-41D9-B884-7182FFF801BB}" type="datetimeFigureOut">
              <a:rPr lang="fr-CA" smtClean="0"/>
              <a:pPr/>
              <a:t>2016-02-12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AD3BAB-7F36-42D8-9C1D-9196F73827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400800" cy="1295400"/>
          </a:xfrm>
        </p:spPr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 err="1" smtClean="0"/>
              <a:t>helen</a:t>
            </a:r>
            <a:r>
              <a:rPr lang="en-CA" dirty="0" smtClean="0"/>
              <a:t> </a:t>
            </a:r>
            <a:r>
              <a:rPr lang="en-CA" dirty="0" err="1" smtClean="0"/>
              <a:t>keller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53072"/>
            <a:ext cx="2808312" cy="3255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23698"/>
            <a:ext cx="2736304" cy="273630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97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00800" cy="936104"/>
          </a:xfrm>
        </p:spPr>
        <p:txBody>
          <a:bodyPr/>
          <a:lstStyle/>
          <a:p>
            <a:r>
              <a:rPr lang="en-CA" dirty="0" smtClean="0"/>
              <a:t>Moments </a:t>
            </a:r>
            <a:r>
              <a:rPr lang="fr-CA" dirty="0" smtClean="0"/>
              <a:t>marquants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984776" cy="288032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1"/>
                </a:solidFill>
              </a:rPr>
              <a:t>1880: Elle est née et 19 mois plus tard, elle est  atteinte d’une grave maladie qui la rend sourde, muette et aveugle.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16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1600" dirty="0" smtClean="0">
                <a:solidFill>
                  <a:schemeClr val="tx1"/>
                </a:solidFill>
              </a:rPr>
              <a:t>1886: Une dame du nom de Anne aide Helen Keller à apprendre à lire, à communiquer et à décoder les objets qui  l’entourent.</a:t>
            </a:r>
          </a:p>
          <a:p>
            <a:endParaRPr lang="fr-CA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885419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026842" cy="15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39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248400" cy="1456373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3648" y="2132856"/>
            <a:ext cx="6552728" cy="35283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1904: </a:t>
            </a:r>
            <a:r>
              <a:rPr lang="fr-CA" dirty="0" smtClean="0">
                <a:solidFill>
                  <a:schemeClr val="tx1"/>
                </a:solidFill>
              </a:rPr>
              <a:t>Après </a:t>
            </a:r>
            <a:r>
              <a:rPr lang="fr-CA" dirty="0">
                <a:solidFill>
                  <a:schemeClr val="tx1"/>
                </a:solidFill>
              </a:rPr>
              <a:t>avoir </a:t>
            </a:r>
            <a:r>
              <a:rPr lang="fr-CA" dirty="0" smtClean="0">
                <a:solidFill>
                  <a:schemeClr val="tx1"/>
                </a:solidFill>
              </a:rPr>
              <a:t>étudié dans </a:t>
            </a:r>
            <a:r>
              <a:rPr lang="fr-CA" dirty="0">
                <a:solidFill>
                  <a:schemeClr val="tx1"/>
                </a:solidFill>
              </a:rPr>
              <a:t>des écoles  pour </a:t>
            </a:r>
            <a:r>
              <a:rPr lang="fr-CA" dirty="0" smtClean="0">
                <a:solidFill>
                  <a:schemeClr val="tx1"/>
                </a:solidFill>
              </a:rPr>
              <a:t>aveugles et des </a:t>
            </a:r>
            <a:r>
              <a:rPr lang="fr-CA" dirty="0">
                <a:solidFill>
                  <a:schemeClr val="tx1"/>
                </a:solidFill>
              </a:rPr>
              <a:t>écoles régulières, Helen Keller obtient  son diplôme </a:t>
            </a:r>
            <a:r>
              <a:rPr lang="fr-CA" dirty="0" smtClean="0">
                <a:solidFill>
                  <a:schemeClr val="tx1"/>
                </a:solidFill>
              </a:rPr>
              <a:t>à l’Université </a:t>
            </a:r>
            <a:r>
              <a:rPr lang="fr-CA" dirty="0">
                <a:solidFill>
                  <a:schemeClr val="tx1"/>
                </a:solidFill>
              </a:rPr>
              <a:t>en art. </a:t>
            </a:r>
            <a:r>
              <a:rPr lang="fr-CA" dirty="0" smtClean="0">
                <a:solidFill>
                  <a:schemeClr val="tx1"/>
                </a:solidFill>
              </a:rPr>
              <a:t>Elle </a:t>
            </a:r>
            <a:r>
              <a:rPr lang="fr-CA" dirty="0">
                <a:solidFill>
                  <a:schemeClr val="tx1"/>
                </a:solidFill>
              </a:rPr>
              <a:t>est la première personne aveugle et sourde  à avoir  un tel diplôme.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1915: Elle crée un organisme pour  aider les personnes aveugles dans leur quotidien.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1968: Helen Keller  </a:t>
            </a:r>
            <a:r>
              <a:rPr lang="fr-CA" dirty="0" smtClean="0">
                <a:solidFill>
                  <a:schemeClr val="tx1"/>
                </a:solidFill>
              </a:rPr>
              <a:t>meurt </a:t>
            </a:r>
            <a:r>
              <a:rPr lang="fr-CA" dirty="0">
                <a:solidFill>
                  <a:schemeClr val="tx1"/>
                </a:solidFill>
              </a:rPr>
              <a:t>à 88 ans.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18896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Qui est Helen Keller?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227687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Helen Adams Keller était une écrivaine, activiste* et conférencière américaine. Au cours des 50 années qui suivirent, Helen Keller se consacra au « service de l’humanité », luttant pour les droits des femmes, des ouvriers, des minorités et devient une sorte d’ambassadrice mondiale des faibles et des opprimés.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99412"/>
            <a:ext cx="1352742" cy="22322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431732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*Elle a </a:t>
            </a:r>
            <a:r>
              <a:rPr lang="en-CA" dirty="0" err="1" smtClean="0"/>
              <a:t>posé</a:t>
            </a:r>
            <a:r>
              <a:rPr lang="en-CA" dirty="0" smtClean="0"/>
              <a:t> des actions </a:t>
            </a:r>
            <a:r>
              <a:rPr lang="en-CA" dirty="0" err="1" smtClean="0"/>
              <a:t>directes</a:t>
            </a:r>
            <a:r>
              <a:rPr lang="en-CA" dirty="0" smtClean="0"/>
              <a:t> </a:t>
            </a:r>
            <a:r>
              <a:rPr lang="en-CA" dirty="0" err="1" smtClean="0"/>
              <a:t>afin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les </a:t>
            </a:r>
            <a:r>
              <a:rPr lang="en-CA" dirty="0" err="1" smtClean="0"/>
              <a:t>droits</a:t>
            </a:r>
            <a:r>
              <a:rPr lang="en-CA" dirty="0" smtClean="0"/>
              <a:t> des femmes </a:t>
            </a:r>
            <a:r>
              <a:rPr lang="en-CA" dirty="0" err="1" smtClean="0"/>
              <a:t>soient</a:t>
            </a:r>
            <a:r>
              <a:rPr lang="en-CA" dirty="0" smtClean="0"/>
              <a:t> </a:t>
            </a:r>
            <a:r>
              <a:rPr lang="en-CA" dirty="0" err="1" smtClean="0"/>
              <a:t>reconnus</a:t>
            </a:r>
            <a:r>
              <a:rPr lang="en-CA" dirty="0" smtClean="0"/>
              <a:t> et </a:t>
            </a:r>
            <a:r>
              <a:rPr lang="en-CA" dirty="0" err="1" smtClean="0"/>
              <a:t>respectés</a:t>
            </a:r>
            <a:r>
              <a:rPr lang="en-CA" dirty="0" smtClean="0"/>
              <a:t>.</a:t>
            </a:r>
            <a:endParaRPr lang="fr-CA" dirty="0"/>
          </a:p>
        </p:txBody>
      </p:sp>
      <p:pic>
        <p:nvPicPr>
          <p:cNvPr id="1026" name="Picture 2" descr="http://ecx.images-amazon.com/images/I/51FauZpcXAL._SX303_BO1,204,203,2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6909"/>
            <a:ext cx="1728192" cy="28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400800" cy="1008112"/>
          </a:xfrm>
        </p:spPr>
        <p:txBody>
          <a:bodyPr/>
          <a:lstStyle/>
          <a:p>
            <a:r>
              <a:rPr lang="en-CA" dirty="0" err="1" smtClean="0"/>
              <a:t>Langage</a:t>
            </a:r>
            <a:r>
              <a:rPr lang="en-CA" dirty="0" smtClean="0"/>
              <a:t> des </a:t>
            </a:r>
            <a:r>
              <a:rPr lang="en-CA" dirty="0" err="1" smtClean="0"/>
              <a:t>signes</a:t>
            </a:r>
            <a:endParaRPr lang="fr-CA" dirty="0"/>
          </a:p>
        </p:txBody>
      </p:sp>
      <p:pic>
        <p:nvPicPr>
          <p:cNvPr id="1026" name="Picture 2" descr="http://agenda.reims.fr/data/c_2/i_2447/images/main/langue%20des%20sig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256584" cy="3111898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51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248400" cy="1456373"/>
          </a:xfrm>
        </p:spPr>
        <p:txBody>
          <a:bodyPr>
            <a:noAutofit/>
          </a:bodyPr>
          <a:lstStyle/>
          <a:p>
            <a:r>
              <a:rPr lang="en-CA" sz="9600" dirty="0" err="1" smtClean="0">
                <a:solidFill>
                  <a:srgbClr val="92D050"/>
                </a:solidFill>
                <a:latin typeface="Broadway" panose="04040905080B02020502" pitchFamily="82" charset="0"/>
              </a:rPr>
              <a:t>M</a:t>
            </a:r>
            <a:r>
              <a:rPr lang="en-CA" sz="9600" dirty="0" err="1" smtClean="0">
                <a:solidFill>
                  <a:srgbClr val="00B0F0"/>
                </a:solidFill>
                <a:latin typeface="Broadway" panose="04040905080B02020502" pitchFamily="82" charset="0"/>
              </a:rPr>
              <a:t>e</a:t>
            </a:r>
            <a:r>
              <a:rPr lang="en-CA" sz="9600" dirty="0" err="1" smtClean="0">
                <a:solidFill>
                  <a:srgbClr val="92D050"/>
                </a:solidFill>
                <a:latin typeface="Broadway" panose="04040905080B02020502" pitchFamily="82" charset="0"/>
              </a:rPr>
              <a:t>r</a:t>
            </a:r>
            <a:r>
              <a:rPr lang="en-CA" sz="9600" dirty="0" err="1" smtClean="0">
                <a:solidFill>
                  <a:srgbClr val="00B0F0"/>
                </a:solidFill>
                <a:latin typeface="Broadway" panose="04040905080B02020502" pitchFamily="82" charset="0"/>
              </a:rPr>
              <a:t>c</a:t>
            </a:r>
            <a:r>
              <a:rPr lang="en-CA" sz="9600" dirty="0" err="1" smtClean="0">
                <a:solidFill>
                  <a:srgbClr val="92D050"/>
                </a:solidFill>
                <a:latin typeface="Broadway" panose="04040905080B02020502" pitchFamily="82" charset="0"/>
              </a:rPr>
              <a:t>i</a:t>
            </a:r>
            <a:endParaRPr lang="fr-CA" sz="9600" dirty="0">
              <a:solidFill>
                <a:srgbClr val="92D05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3356992"/>
            <a:ext cx="6248400" cy="1566862"/>
          </a:xfrm>
        </p:spPr>
        <p:txBody>
          <a:bodyPr/>
          <a:lstStyle/>
          <a:p>
            <a:r>
              <a:rPr lang="en-CA" dirty="0" err="1" smtClean="0"/>
              <a:t>Mélodie</a:t>
            </a:r>
            <a:r>
              <a:rPr lang="en-CA" dirty="0" smtClean="0"/>
              <a:t>, Félix et Mathis  ;-)</a:t>
            </a:r>
            <a:endParaRPr lang="fr-CA" dirty="0"/>
          </a:p>
        </p:txBody>
      </p:sp>
      <p:pic>
        <p:nvPicPr>
          <p:cNvPr id="3074" name="Picture 2" descr="http://blogrh-thomasvilcot.com/wp-content/uploads/2015/08/Merci-Min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1757698" cy="13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61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125</TotalTime>
  <Words>177</Words>
  <Application>Microsoft Office PowerPoint</Application>
  <PresentationFormat>Affichage à l'écran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Couture</vt:lpstr>
      <vt:lpstr> helen keller</vt:lpstr>
      <vt:lpstr>Moments marquants</vt:lpstr>
      <vt:lpstr>Diapositive 3</vt:lpstr>
      <vt:lpstr>Qui est Helen Keller?</vt:lpstr>
      <vt:lpstr>Langage des signes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 keller</dc:title>
  <dc:creator>Turner, Alison</dc:creator>
  <cp:lastModifiedBy>Guylaine Vaillancourt</cp:lastModifiedBy>
  <cp:revision>17</cp:revision>
  <dcterms:created xsi:type="dcterms:W3CDTF">2016-01-11T15:56:22Z</dcterms:created>
  <dcterms:modified xsi:type="dcterms:W3CDTF">2016-02-13T01:10:09Z</dcterms:modified>
</cp:coreProperties>
</file>