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6" d="100"/>
          <a:sy n="106" d="100"/>
        </p:scale>
        <p:origin x="-1728" y="-90"/>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EFCC8F7-FFA9-47C1-AEE3-A71C1FFCD6A7}" type="datetimeFigureOut">
              <a:rPr lang="fr-CA" smtClean="0"/>
              <a:pPr/>
              <a:t>2016-02-15</a:t>
            </a:fld>
            <a:endParaRPr lang="fr-CA"/>
          </a:p>
        </p:txBody>
      </p:sp>
      <p:sp>
        <p:nvSpPr>
          <p:cNvPr id="5" name="Footer Placeholder 4"/>
          <p:cNvSpPr>
            <a:spLocks noGrp="1"/>
          </p:cNvSpPr>
          <p:nvPr>
            <p:ph type="ftr" sz="quarter" idx="11"/>
          </p:nvPr>
        </p:nvSpPr>
        <p:spPr>
          <a:xfrm>
            <a:off x="1174044" y="5357592"/>
            <a:ext cx="5034845" cy="365125"/>
          </a:xfrm>
        </p:spPr>
        <p:txBody>
          <a:bodyPr/>
          <a:lstStyle/>
          <a:p>
            <a:endParaRPr lang="fr-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03D1F9B-2068-4489-A9E1-0C4E0ADBAB00}"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03D1F9B-2068-4489-A9E1-0C4E0ADBAB00}" type="slidenum">
              <a:rPr lang="fr-CA" smtClean="0"/>
              <a:pPr/>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03D1F9B-2068-4489-A9E1-0C4E0ADBAB00}" type="slidenum">
              <a:rPr lang="fr-CA" smtClean="0"/>
              <a:pPr/>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CC8F7-FFA9-47C1-AEE3-A71C1FFCD6A7}" type="datetimeFigureOut">
              <a:rPr lang="fr-CA" smtClean="0"/>
              <a:pPr/>
              <a:t>2016-02-15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03D1F9B-2068-4489-A9E1-0C4E0ADBAB00}"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7EFCC8F7-FFA9-47C1-AEE3-A71C1FFCD6A7}" type="datetimeFigureOut">
              <a:rPr lang="fr-CA" smtClean="0"/>
              <a:pPr/>
              <a:t>2016-02-15</a:t>
            </a:fld>
            <a:endParaRPr lang="fr-CA"/>
          </a:p>
        </p:txBody>
      </p:sp>
      <p:sp>
        <p:nvSpPr>
          <p:cNvPr id="6" name="Footer Placeholder 5"/>
          <p:cNvSpPr>
            <a:spLocks noGrp="1"/>
          </p:cNvSpPr>
          <p:nvPr>
            <p:ph type="ftr" sz="quarter" idx="11"/>
          </p:nvPr>
        </p:nvSpPr>
        <p:spPr>
          <a:xfrm rot="-60000">
            <a:off x="914554" y="5829261"/>
            <a:ext cx="3522607" cy="365125"/>
          </a:xfrm>
        </p:spPr>
        <p:txBody>
          <a:bodyPr/>
          <a:lstStyle/>
          <a:p>
            <a:endParaRPr lang="fr-CA"/>
          </a:p>
        </p:txBody>
      </p:sp>
      <p:sp>
        <p:nvSpPr>
          <p:cNvPr id="7" name="Slide Number Placeholder 6"/>
          <p:cNvSpPr>
            <a:spLocks noGrp="1"/>
          </p:cNvSpPr>
          <p:nvPr>
            <p:ph type="sldNum" sz="quarter" idx="12"/>
          </p:nvPr>
        </p:nvSpPr>
        <p:spPr>
          <a:xfrm rot="60000">
            <a:off x="7557313" y="5896961"/>
            <a:ext cx="554023" cy="365125"/>
          </a:xfrm>
        </p:spPr>
        <p:txBody>
          <a:bodyPr/>
          <a:lstStyle/>
          <a:p>
            <a:fld id="{503D1F9B-2068-4489-A9E1-0C4E0ADBAB00}"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7EFCC8F7-FFA9-47C1-AEE3-A71C1FFCD6A7}" type="datetimeFigureOut">
              <a:rPr lang="fr-CA" smtClean="0"/>
              <a:pPr/>
              <a:t>2016-02-15</a:t>
            </a:fld>
            <a:endParaRPr lang="fr-CA"/>
          </a:p>
        </p:txBody>
      </p:sp>
      <p:sp>
        <p:nvSpPr>
          <p:cNvPr id="6" name="Footer Placeholder 5"/>
          <p:cNvSpPr>
            <a:spLocks noGrp="1"/>
          </p:cNvSpPr>
          <p:nvPr>
            <p:ph type="ftr" sz="quarter" idx="11"/>
          </p:nvPr>
        </p:nvSpPr>
        <p:spPr>
          <a:xfrm rot="-60000">
            <a:off x="914569" y="5831037"/>
            <a:ext cx="3319043" cy="365125"/>
          </a:xfrm>
        </p:spPr>
        <p:txBody>
          <a:bodyPr/>
          <a:lstStyle/>
          <a:p>
            <a:endParaRPr lang="fr-CA"/>
          </a:p>
        </p:txBody>
      </p:sp>
      <p:sp>
        <p:nvSpPr>
          <p:cNvPr id="7" name="Slide Number Placeholder 6"/>
          <p:cNvSpPr>
            <a:spLocks noGrp="1"/>
          </p:cNvSpPr>
          <p:nvPr>
            <p:ph type="sldNum" sz="quarter" idx="12"/>
          </p:nvPr>
        </p:nvSpPr>
        <p:spPr>
          <a:xfrm rot="60000">
            <a:off x="7562089" y="5900026"/>
            <a:ext cx="554023" cy="365125"/>
          </a:xfrm>
        </p:spPr>
        <p:txBody>
          <a:bodyPr/>
          <a:lstStyle/>
          <a:p>
            <a:fld id="{503D1F9B-2068-4489-A9E1-0C4E0ADBAB00}"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EFCC8F7-FFA9-47C1-AEE3-A71C1FFCD6A7}" type="datetimeFigureOut">
              <a:rPr lang="fr-CA" smtClean="0"/>
              <a:pPr/>
              <a:t>2016-02-15</a:t>
            </a:fld>
            <a:endParaRPr lang="fr-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03D1F9B-2068-4489-A9E1-0C4E0ADBAB00}"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1470025"/>
          </a:xfrm>
        </p:spPr>
        <p:txBody>
          <a:bodyPr/>
          <a:lstStyle/>
          <a:p>
            <a:pPr algn="ctr"/>
            <a:r>
              <a:rPr lang="en-CA" dirty="0" err="1" smtClean="0"/>
              <a:t>Frans</a:t>
            </a:r>
            <a:r>
              <a:rPr lang="en-CA" dirty="0" smtClean="0"/>
              <a:t> van der Hoff</a:t>
            </a:r>
            <a:endParaRPr lang="fr-CA" dirty="0"/>
          </a:p>
        </p:txBody>
      </p:sp>
      <p:sp>
        <p:nvSpPr>
          <p:cNvPr id="5" name="ZoneTexte 4"/>
          <p:cNvSpPr txBox="1"/>
          <p:nvPr/>
        </p:nvSpPr>
        <p:spPr>
          <a:xfrm>
            <a:off x="683568" y="4140670"/>
            <a:ext cx="7920880" cy="369332"/>
          </a:xfrm>
          <a:prstGeom prst="rect">
            <a:avLst/>
          </a:prstGeom>
          <a:noFill/>
        </p:spPr>
        <p:txBody>
          <a:bodyPr wrap="square" rtlCol="0">
            <a:spAutoFit/>
          </a:bodyPr>
          <a:lstStyle/>
          <a:p>
            <a:r>
              <a:rPr lang="fr-CA" dirty="0" smtClean="0"/>
              <a:t> </a:t>
            </a:r>
            <a:endParaRPr lang="fr-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212976"/>
            <a:ext cx="4235928" cy="2296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856439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648072"/>
          </a:xfrm>
        </p:spPr>
        <p:txBody>
          <a:bodyPr>
            <a:normAutofit fontScale="90000"/>
          </a:bodyPr>
          <a:lstStyle/>
          <a:p>
            <a:pPr algn="ctr"/>
            <a:r>
              <a:rPr lang="en-CA" dirty="0" err="1" smtClean="0"/>
              <a:t>Biographie</a:t>
            </a:r>
            <a:endParaRPr lang="fr-CA" dirty="0"/>
          </a:p>
        </p:txBody>
      </p:sp>
      <p:sp>
        <p:nvSpPr>
          <p:cNvPr id="3" name="Espace réservé du contenu 2"/>
          <p:cNvSpPr>
            <a:spLocks noGrp="1"/>
          </p:cNvSpPr>
          <p:nvPr>
            <p:ph idx="1"/>
          </p:nvPr>
        </p:nvSpPr>
        <p:spPr>
          <a:xfrm>
            <a:off x="467544" y="1700808"/>
            <a:ext cx="8183880" cy="4187952"/>
          </a:xfrm>
        </p:spPr>
        <p:txBody>
          <a:bodyPr>
            <a:normAutofit/>
          </a:bodyPr>
          <a:lstStyle/>
          <a:p>
            <a:r>
              <a:rPr lang="en-CA" sz="2000" dirty="0" smtClean="0"/>
              <a:t>Né en 1939 </a:t>
            </a:r>
            <a:r>
              <a:rPr lang="fr-CA" sz="2000" dirty="0" smtClean="0"/>
              <a:t>dans les pays bas, plus précisément, en Hollande, Frans van der </a:t>
            </a:r>
            <a:r>
              <a:rPr lang="fr-CA" sz="2000" dirty="0" err="1" smtClean="0"/>
              <a:t>Hoff</a:t>
            </a:r>
            <a:r>
              <a:rPr lang="fr-CA" sz="2000" dirty="0" smtClean="0"/>
              <a:t> est président de l’Union étudiante pendant ses études à l’Université de </a:t>
            </a:r>
            <a:r>
              <a:rPr lang="fr-CA" sz="2000" dirty="0" err="1"/>
              <a:t>R</a:t>
            </a:r>
            <a:r>
              <a:rPr lang="fr-CA" sz="2000" dirty="0" err="1" smtClean="0"/>
              <a:t>adboud</a:t>
            </a:r>
            <a:r>
              <a:rPr lang="fr-CA" sz="2000" dirty="0" smtClean="0"/>
              <a:t> de </a:t>
            </a:r>
            <a:r>
              <a:rPr lang="fr-CA" sz="2000" dirty="0"/>
              <a:t>N</a:t>
            </a:r>
            <a:r>
              <a:rPr lang="fr-CA" sz="2000" dirty="0" smtClean="0"/>
              <a:t>imègue. Après ses études, il obtient un doctorat en économie politique. Puis, il va en Allemagne et décroche un autre doctorat, mais cette fois-ci en technologie.</a:t>
            </a:r>
            <a:r>
              <a:rPr lang="fr-CA" sz="2000" dirty="0">
                <a:solidFill>
                  <a:srgbClr val="252525"/>
                </a:solidFill>
                <a:latin typeface="Arial"/>
              </a:rPr>
              <a:t> </a:t>
            </a:r>
            <a:r>
              <a:rPr lang="fr-CA" sz="2000" dirty="0" smtClean="0">
                <a:latin typeface="Arial"/>
              </a:rPr>
              <a:t>En 1970, Frans van </a:t>
            </a:r>
            <a:r>
              <a:rPr lang="fr-CA" sz="2000" dirty="0">
                <a:latin typeface="Arial"/>
              </a:rPr>
              <a:t>der </a:t>
            </a:r>
            <a:r>
              <a:rPr lang="fr-CA" sz="2000" dirty="0" err="1">
                <a:latin typeface="Arial"/>
              </a:rPr>
              <a:t>Hoff</a:t>
            </a:r>
            <a:r>
              <a:rPr lang="fr-CA" sz="2000" dirty="0">
                <a:latin typeface="Arial"/>
              </a:rPr>
              <a:t> s'installe à </a:t>
            </a:r>
            <a:r>
              <a:rPr lang="fr-CA" sz="2000" dirty="0" smtClean="0">
                <a:latin typeface="Arial"/>
              </a:rPr>
              <a:t>Santiago, au Chili,</a:t>
            </a:r>
            <a:r>
              <a:rPr lang="fr-CA" sz="2000" dirty="0">
                <a:latin typeface="Arial"/>
              </a:rPr>
              <a:t> pour travailler dans les </a:t>
            </a:r>
            <a:r>
              <a:rPr lang="fr-CA" sz="2000" dirty="0" smtClean="0">
                <a:latin typeface="Arial"/>
              </a:rPr>
              <a:t>Barrios </a:t>
            </a:r>
            <a:r>
              <a:rPr lang="fr-CA" sz="2000" dirty="0">
                <a:latin typeface="Arial"/>
              </a:rPr>
              <a:t>comme </a:t>
            </a:r>
            <a:r>
              <a:rPr lang="fr-CA" sz="2000" dirty="0" smtClean="0">
                <a:latin typeface="Arial"/>
              </a:rPr>
              <a:t>ouvrier.</a:t>
            </a:r>
            <a:endParaRPr lang="fr-CA"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149080"/>
            <a:ext cx="2285054" cy="20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564161"/>
            <a:ext cx="1368152" cy="17605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4725144"/>
            <a:ext cx="2590800" cy="1762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2051720" y="4149080"/>
            <a:ext cx="2530980" cy="369332"/>
          </a:xfrm>
          <a:prstGeom prst="rect">
            <a:avLst/>
          </a:prstGeom>
          <a:noFill/>
        </p:spPr>
        <p:txBody>
          <a:bodyPr wrap="square" rtlCol="0">
            <a:spAutoFit/>
          </a:bodyPr>
          <a:lstStyle/>
          <a:p>
            <a:pPr algn="ctr"/>
            <a:r>
              <a:rPr lang="en-CA" dirty="0" smtClean="0"/>
              <a:t>Barrios</a:t>
            </a:r>
            <a:endParaRPr lang="fr-CA" dirty="0"/>
          </a:p>
        </p:txBody>
      </p:sp>
    </p:spTree>
    <p:extLst>
      <p:ext uri="{BB962C8B-B14F-4D97-AF65-F5344CB8AC3E}">
        <p14:creationId xmlns:p14="http://schemas.microsoft.com/office/powerpoint/2010/main" xmlns="" val="323497806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7931224" cy="733832"/>
          </a:xfrm>
        </p:spPr>
        <p:txBody>
          <a:bodyPr>
            <a:normAutofit fontScale="90000"/>
          </a:bodyPr>
          <a:lstStyle/>
          <a:p>
            <a:pPr algn="ctr"/>
            <a:r>
              <a:rPr lang="en-CA" dirty="0" smtClean="0"/>
              <a:t>Moments </a:t>
            </a:r>
            <a:r>
              <a:rPr lang="en-CA" dirty="0" err="1" smtClean="0"/>
              <a:t>marquants</a:t>
            </a:r>
            <a:endParaRPr lang="fr-CA" dirty="0"/>
          </a:p>
        </p:txBody>
      </p:sp>
      <p:sp>
        <p:nvSpPr>
          <p:cNvPr id="3" name="Espace réservé du contenu 2"/>
          <p:cNvSpPr>
            <a:spLocks noGrp="1"/>
          </p:cNvSpPr>
          <p:nvPr>
            <p:ph idx="1"/>
          </p:nvPr>
        </p:nvSpPr>
        <p:spPr>
          <a:xfrm>
            <a:off x="683568" y="1889448"/>
            <a:ext cx="7848872" cy="4968552"/>
          </a:xfrm>
        </p:spPr>
        <p:txBody>
          <a:bodyPr>
            <a:normAutofit/>
          </a:bodyPr>
          <a:lstStyle/>
          <a:p>
            <a:pPr marL="0" indent="0">
              <a:buNone/>
            </a:pPr>
            <a:r>
              <a:rPr lang="fr-CA" sz="1600" dirty="0" smtClean="0"/>
              <a:t>1970: Il va au Chili pour travailler comme prêtre-ouvrier dans une mine . Le coup d’État de 1973 l’oblige à aller au Mexique.</a:t>
            </a:r>
          </a:p>
          <a:p>
            <a:pPr marL="0" indent="0">
              <a:buNone/>
            </a:pPr>
            <a:endParaRPr lang="fr-CA" sz="1600" dirty="0" smtClean="0"/>
          </a:p>
          <a:p>
            <a:pPr marL="0" indent="0">
              <a:buNone/>
            </a:pPr>
            <a:r>
              <a:rPr lang="fr-CA" sz="1600" dirty="0" smtClean="0"/>
              <a:t>1980: Frans travaille dans la région d’Oaxaca auprès des paysans autochtones qui gagnent rudement leur vie en cultivant le café. L’année suivante, il participe  à la mise sur pied de l’Union des communautés indigènes de la région de l’Isthme (UCIRI). Cette  coopérative met les ressources des paysans en commun pour qu’ils exercent un meilleur contrôle sur la vente et la distribution de leur production.</a:t>
            </a:r>
          </a:p>
          <a:p>
            <a:pPr marL="0" indent="0">
              <a:buNone/>
            </a:pPr>
            <a:endParaRPr lang="en-CA" sz="1600" dirty="0"/>
          </a:p>
          <a:p>
            <a:pPr marL="0" indent="0">
              <a:buNone/>
            </a:pPr>
            <a:r>
              <a:rPr lang="fr-CA" sz="1600" dirty="0" smtClean="0"/>
              <a:t>1988: Avec une organisation non gouvernementale (ONG) néerlandaise, Frans lance le logo équitable &lt;&lt; Max </a:t>
            </a:r>
            <a:r>
              <a:rPr lang="fr-CA" sz="1600" dirty="0" err="1" smtClean="0"/>
              <a:t>Havellaar</a:t>
            </a:r>
            <a:r>
              <a:rPr lang="fr-CA" sz="1600" dirty="0" smtClean="0"/>
              <a:t> &gt;&gt; . Celui-ci garantit que les producteurs</a:t>
            </a:r>
          </a:p>
          <a:p>
            <a:pPr marL="0" indent="0">
              <a:buNone/>
            </a:pPr>
            <a:r>
              <a:rPr lang="fr-CA" sz="1600" dirty="0" smtClean="0"/>
              <a:t>ont été bien payés et que les lois aient été respectées.</a:t>
            </a:r>
          </a:p>
          <a:p>
            <a:pPr marL="0" indent="0">
              <a:buNone/>
            </a:pPr>
            <a:endParaRPr lang="en-CA" sz="1400" dirty="0"/>
          </a:p>
          <a:p>
            <a:pPr marL="0" indent="0">
              <a:buNone/>
            </a:pPr>
            <a:endParaRPr lang="fr-CA" sz="1400" dirty="0"/>
          </a:p>
        </p:txBody>
      </p:sp>
    </p:spTree>
    <p:extLst>
      <p:ext uri="{BB962C8B-B14F-4D97-AF65-F5344CB8AC3E}">
        <p14:creationId xmlns:p14="http://schemas.microsoft.com/office/powerpoint/2010/main" xmlns="" val="267766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Pourquoi</a:t>
            </a:r>
            <a:r>
              <a:rPr lang="en-CA" dirty="0" smtClean="0"/>
              <a:t> est-</a:t>
            </a:r>
            <a:r>
              <a:rPr lang="en-CA" dirty="0" err="1" smtClean="0"/>
              <a:t>il</a:t>
            </a:r>
            <a:r>
              <a:rPr lang="en-CA" dirty="0" smtClean="0"/>
              <a:t> un leader?</a:t>
            </a:r>
            <a:endParaRPr lang="fr-CA" dirty="0"/>
          </a:p>
        </p:txBody>
      </p:sp>
      <p:sp>
        <p:nvSpPr>
          <p:cNvPr id="3" name="Espace réservé du contenu 2"/>
          <p:cNvSpPr>
            <a:spLocks noGrp="1"/>
          </p:cNvSpPr>
          <p:nvPr>
            <p:ph idx="1"/>
          </p:nvPr>
        </p:nvSpPr>
        <p:spPr>
          <a:xfrm>
            <a:off x="1187624" y="2132856"/>
            <a:ext cx="6912768" cy="3603812"/>
          </a:xfrm>
        </p:spPr>
        <p:txBody>
          <a:bodyPr>
            <a:normAutofit/>
          </a:bodyPr>
          <a:lstStyle/>
          <a:p>
            <a:r>
              <a:rPr lang="fr-CA" sz="2800" dirty="0" smtClean="0"/>
              <a:t>Frans van der </a:t>
            </a:r>
            <a:r>
              <a:rPr lang="fr-CA" sz="2800" dirty="0" err="1" smtClean="0"/>
              <a:t>Hoff</a:t>
            </a:r>
            <a:r>
              <a:rPr lang="fr-CA" sz="2800" dirty="0" smtClean="0"/>
              <a:t> a refusé d’accepter l’injustice que subissent les petits producteurs et agriculteurs, surtout ceux des pays de sud. Après une lutte acharnée,  il a réussi à atteindre son but permettant ainsi aux travailleurs de recevoir leur juste part. Voilà pourquoi il est un grand leader!</a:t>
            </a:r>
            <a:endParaRPr lang="fr-CA" sz="2800" dirty="0"/>
          </a:p>
        </p:txBody>
      </p:sp>
    </p:spTree>
    <p:extLst>
      <p:ext uri="{BB962C8B-B14F-4D97-AF65-F5344CB8AC3E}">
        <p14:creationId xmlns:p14="http://schemas.microsoft.com/office/powerpoint/2010/main" xmlns="" val="101533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506</TotalTime>
  <Words>273</Words>
  <Application>Microsoft Office PowerPoint</Application>
  <PresentationFormat>Affichage à l'écran (4:3)</PresentationFormat>
  <Paragraphs>14</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Punaise</vt:lpstr>
      <vt:lpstr>Frans van der Hoff</vt:lpstr>
      <vt:lpstr>Biographie</vt:lpstr>
      <vt:lpstr>Moments marquants</vt:lpstr>
      <vt:lpstr>Pourquoi est-il un leader?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Frans Van der Hoff</dc:title>
  <dc:creator>Turner, Alison</dc:creator>
  <cp:lastModifiedBy>amichaud</cp:lastModifiedBy>
  <cp:revision>19</cp:revision>
  <dcterms:created xsi:type="dcterms:W3CDTF">2016-01-11T15:55:01Z</dcterms:created>
  <dcterms:modified xsi:type="dcterms:W3CDTF">2016-02-15T21:32:03Z</dcterms:modified>
</cp:coreProperties>
</file>