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1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29" autoAdjust="0"/>
    <p:restoredTop sz="86380" autoAdjust="0"/>
  </p:normalViewPr>
  <p:slideViewPr>
    <p:cSldViewPr>
      <p:cViewPr varScale="1">
        <p:scale>
          <a:sx n="96" d="100"/>
          <a:sy n="96" d="100"/>
        </p:scale>
        <p:origin x="-19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9C84C9-F7E1-46F3-833E-E49346AF05DC}" type="datetimeFigureOut">
              <a:rPr lang="fr-CA" smtClean="0"/>
              <a:pPr/>
              <a:t>2016-02-15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2848FAC-AA58-4139-A50F-825844BA4CDD}" type="slidenum">
              <a:rPr lang="fr-CA" smtClean="0"/>
              <a:pPr/>
              <a:t>‹N°›</a:t>
            </a:fld>
            <a:endParaRPr lang="fr-C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C84C9-F7E1-46F3-833E-E49346AF05DC}" type="datetimeFigureOut">
              <a:rPr lang="fr-CA" smtClean="0"/>
              <a:pPr/>
              <a:t>2016-02-15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48FAC-AA58-4139-A50F-825844BA4CDD}" type="slidenum">
              <a:rPr lang="fr-CA" smtClean="0"/>
              <a:pPr/>
              <a:t>‹N°›</a:t>
            </a:fld>
            <a:endParaRPr lang="fr-C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C84C9-F7E1-46F3-833E-E49346AF05DC}" type="datetimeFigureOut">
              <a:rPr lang="fr-CA" smtClean="0"/>
              <a:pPr/>
              <a:t>2016-02-15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48FAC-AA58-4139-A50F-825844BA4CDD}" type="slidenum">
              <a:rPr lang="fr-CA" smtClean="0"/>
              <a:pPr/>
              <a:t>‹N°›</a:t>
            </a:fld>
            <a:endParaRPr lang="fr-C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C84C9-F7E1-46F3-833E-E49346AF05DC}" type="datetimeFigureOut">
              <a:rPr lang="fr-CA" smtClean="0"/>
              <a:pPr/>
              <a:t>2016-02-15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48FAC-AA58-4139-A50F-825844BA4CDD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C84C9-F7E1-46F3-833E-E49346AF05DC}" type="datetimeFigureOut">
              <a:rPr lang="fr-CA" smtClean="0"/>
              <a:pPr/>
              <a:t>2016-02-15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48FAC-AA58-4139-A50F-825844BA4CDD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C84C9-F7E1-46F3-833E-E49346AF05DC}" type="datetimeFigureOut">
              <a:rPr lang="fr-CA" smtClean="0"/>
              <a:pPr/>
              <a:t>2016-02-15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48FAC-AA58-4139-A50F-825844BA4CDD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C84C9-F7E1-46F3-833E-E49346AF05DC}" type="datetimeFigureOut">
              <a:rPr lang="fr-CA" smtClean="0"/>
              <a:pPr/>
              <a:t>2016-02-15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48FAC-AA58-4139-A50F-825844BA4CDD}" type="slidenum">
              <a:rPr lang="fr-CA" smtClean="0"/>
              <a:pPr/>
              <a:t>‹N°›</a:t>
            </a:fld>
            <a:endParaRPr lang="fr-C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C84C9-F7E1-46F3-833E-E49346AF05DC}" type="datetimeFigureOut">
              <a:rPr lang="fr-CA" smtClean="0"/>
              <a:pPr/>
              <a:t>2016-02-15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48FAC-AA58-4139-A50F-825844BA4CDD}" type="slidenum">
              <a:rPr lang="fr-CA" smtClean="0"/>
              <a:pPr/>
              <a:t>‹N°›</a:t>
            </a:fld>
            <a:endParaRPr lang="fr-C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C84C9-F7E1-46F3-833E-E49346AF05DC}" type="datetimeFigureOut">
              <a:rPr lang="fr-CA" smtClean="0"/>
              <a:pPr/>
              <a:t>2016-02-15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48FAC-AA58-4139-A50F-825844BA4CDD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C84C9-F7E1-46F3-833E-E49346AF05DC}" type="datetimeFigureOut">
              <a:rPr lang="fr-CA" smtClean="0"/>
              <a:pPr/>
              <a:t>2016-02-15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48FAC-AA58-4139-A50F-825844BA4CDD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C84C9-F7E1-46F3-833E-E49346AF05DC}" type="datetimeFigureOut">
              <a:rPr lang="fr-CA" smtClean="0"/>
              <a:pPr/>
              <a:t>2016-02-15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48FAC-AA58-4139-A50F-825844BA4CDD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A9C84C9-F7E1-46F3-833E-E49346AF05DC}" type="datetimeFigureOut">
              <a:rPr lang="fr-CA" smtClean="0"/>
              <a:pPr/>
              <a:t>2016-02-15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2848FAC-AA58-4139-A50F-825844BA4CDD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87624" y="548680"/>
            <a:ext cx="6777318" cy="1731982"/>
          </a:xfrm>
        </p:spPr>
        <p:txBody>
          <a:bodyPr/>
          <a:lstStyle/>
          <a:p>
            <a:r>
              <a:rPr lang="en-CA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Ela    </a:t>
            </a:r>
            <a:r>
              <a:rPr lang="en-CA" sz="7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bhatt</a:t>
            </a:r>
            <a:endParaRPr lang="fr-CA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AutoShape 2" descr="Résultats de recherche d'images pour « ela bhatt 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255516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245991"/>
            <a:ext cx="26098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4796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79712" y="1916832"/>
            <a:ext cx="547260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dirty="0" err="1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Ela</a:t>
            </a:r>
            <a:r>
              <a:rPr lang="fr-CA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Bhatt est née en 1933 dans </a:t>
            </a:r>
            <a:r>
              <a:rPr lang="fr-CA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une famille </a:t>
            </a:r>
            <a:r>
              <a:rPr lang="fr-CA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aisée de l’Inde, plus précisément dans la ville de Surate où </a:t>
            </a:r>
            <a:r>
              <a:rPr lang="fr-CA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son père, </a:t>
            </a:r>
            <a:r>
              <a:rPr lang="fr-CA" dirty="0" err="1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Sumantrai</a:t>
            </a:r>
            <a:r>
              <a:rPr lang="fr-CA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Bhatt, </a:t>
            </a:r>
            <a:r>
              <a:rPr lang="fr-CA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avait </a:t>
            </a:r>
            <a:r>
              <a:rPr lang="fr-CA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un cabinet d'avocat prospère. Sa </a:t>
            </a:r>
            <a:r>
              <a:rPr lang="fr-CA" dirty="0" err="1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mère,Vanalila</a:t>
            </a:r>
            <a:r>
              <a:rPr lang="fr-CA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</a:t>
            </a:r>
            <a:r>
              <a:rPr lang="fr-CA" dirty="0" err="1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Vyas</a:t>
            </a:r>
            <a:r>
              <a:rPr lang="fr-CA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, </a:t>
            </a:r>
            <a:r>
              <a:rPr lang="fr-CA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était active </a:t>
            </a:r>
            <a:r>
              <a:rPr lang="fr-CA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dans le mouvement des femmes. </a:t>
            </a:r>
            <a:r>
              <a:rPr lang="fr-CA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</a:t>
            </a:r>
            <a:r>
              <a:rPr lang="fr-CA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En 1954, elle </a:t>
            </a:r>
            <a:r>
              <a:rPr lang="fr-CA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obtient </a:t>
            </a:r>
            <a:r>
              <a:rPr lang="fr-CA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son diplôme en droit et une médaille d'or pour son travail sur la loi hindoue. Elle commence à travailler comme avocate au bénéfice du syndicat d'une entreprise textile.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195736" y="620688"/>
            <a:ext cx="4139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dirty="0" err="1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Biographie</a:t>
            </a:r>
            <a:endParaRPr lang="fr-CA" sz="4000" dirty="0"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379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411760" y="241484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i="1" dirty="0" smtClean="0"/>
              <a:t>Moments </a:t>
            </a:r>
            <a:r>
              <a:rPr lang="en-CA" sz="2800" b="1" i="1" dirty="0" err="1" smtClean="0"/>
              <a:t>Marquants</a:t>
            </a:r>
            <a:endParaRPr lang="fr-CA" sz="2800" b="1" i="1" dirty="0"/>
          </a:p>
        </p:txBody>
      </p:sp>
      <p:sp>
        <p:nvSpPr>
          <p:cNvPr id="3" name="ZoneTexte 2"/>
          <p:cNvSpPr txBox="1"/>
          <p:nvPr/>
        </p:nvSpPr>
        <p:spPr>
          <a:xfrm>
            <a:off x="359532" y="764704"/>
            <a:ext cx="518457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1933: Naissance </a:t>
            </a:r>
            <a:r>
              <a:rPr lang="en-CA" dirty="0" err="1" smtClean="0"/>
              <a:t>d’Ela</a:t>
            </a:r>
            <a:r>
              <a:rPr lang="en-CA" dirty="0" smtClean="0"/>
              <a:t> Bhatt en </a:t>
            </a:r>
            <a:r>
              <a:rPr lang="en-CA" dirty="0" err="1" smtClean="0"/>
              <a:t>Inde</a:t>
            </a:r>
            <a:r>
              <a:rPr lang="en-CA" dirty="0" smtClean="0"/>
              <a:t>.</a:t>
            </a:r>
          </a:p>
          <a:p>
            <a:endParaRPr lang="en-CA" dirty="0"/>
          </a:p>
          <a:p>
            <a:r>
              <a:rPr lang="en-CA" dirty="0" smtClean="0"/>
              <a:t>1954: Elle </a:t>
            </a:r>
            <a:r>
              <a:rPr lang="en-CA" dirty="0" err="1" smtClean="0"/>
              <a:t>devient</a:t>
            </a:r>
            <a:r>
              <a:rPr lang="en-CA" dirty="0" smtClean="0"/>
              <a:t> </a:t>
            </a:r>
            <a:r>
              <a:rPr lang="en-CA" dirty="0" err="1" smtClean="0"/>
              <a:t>avocate</a:t>
            </a:r>
            <a:r>
              <a:rPr lang="en-CA" dirty="0" smtClean="0"/>
              <a:t> et se </a:t>
            </a:r>
            <a:r>
              <a:rPr lang="en-CA" dirty="0" err="1" smtClean="0"/>
              <a:t>consacre</a:t>
            </a:r>
            <a:r>
              <a:rPr lang="en-CA" dirty="0" smtClean="0"/>
              <a:t> à la </a:t>
            </a:r>
            <a:r>
              <a:rPr lang="en-CA" dirty="0" err="1" smtClean="0"/>
              <a:t>défense</a:t>
            </a:r>
            <a:r>
              <a:rPr lang="en-CA" dirty="0" smtClean="0"/>
              <a:t> des </a:t>
            </a:r>
            <a:r>
              <a:rPr lang="en-CA" dirty="0" err="1" smtClean="0"/>
              <a:t>travailleurs</a:t>
            </a:r>
            <a:r>
              <a:rPr lang="en-CA" dirty="0" smtClean="0"/>
              <a:t> du textile.</a:t>
            </a:r>
          </a:p>
          <a:p>
            <a:endParaRPr lang="en-CA" dirty="0"/>
          </a:p>
          <a:p>
            <a:r>
              <a:rPr lang="en-CA" dirty="0" smtClean="0"/>
              <a:t>1972: Ela </a:t>
            </a:r>
            <a:r>
              <a:rPr lang="en-CA" dirty="0" err="1" smtClean="0"/>
              <a:t>fonde</a:t>
            </a:r>
            <a:r>
              <a:rPr lang="en-CA" dirty="0" smtClean="0"/>
              <a:t> la SEWA (Self-Employed Women’s Association  </a:t>
            </a:r>
            <a:r>
              <a:rPr lang="en-CA" sz="1400" dirty="0" err="1" smtClean="0"/>
              <a:t>ou</a:t>
            </a:r>
            <a:r>
              <a:rPr lang="en-CA" dirty="0" smtClean="0"/>
              <a:t>  Association des </a:t>
            </a:r>
            <a:r>
              <a:rPr lang="en-CA" dirty="0" err="1" smtClean="0"/>
              <a:t>travailleuses</a:t>
            </a:r>
            <a:r>
              <a:rPr lang="en-CA" dirty="0" smtClean="0"/>
              <a:t> </a:t>
            </a:r>
            <a:r>
              <a:rPr lang="en-CA" dirty="0" err="1" smtClean="0"/>
              <a:t>autonomes</a:t>
            </a:r>
            <a:r>
              <a:rPr lang="en-CA" dirty="0" smtClean="0"/>
              <a:t>).</a:t>
            </a:r>
          </a:p>
          <a:p>
            <a:endParaRPr lang="en-CA" dirty="0"/>
          </a:p>
          <a:p>
            <a:r>
              <a:rPr lang="en-CA" dirty="0" smtClean="0"/>
              <a:t>1974: Elle met </a:t>
            </a:r>
            <a:r>
              <a:rPr lang="en-CA" dirty="0" err="1" smtClean="0"/>
              <a:t>sur</a:t>
            </a:r>
            <a:r>
              <a:rPr lang="en-CA" dirty="0" smtClean="0"/>
              <a:t> pied </a:t>
            </a:r>
            <a:r>
              <a:rPr lang="en-CA" dirty="0" err="1" smtClean="0"/>
              <a:t>une</a:t>
            </a:r>
            <a:r>
              <a:rPr lang="en-CA" dirty="0" smtClean="0"/>
              <a:t> </a:t>
            </a:r>
            <a:r>
              <a:rPr lang="en-CA" dirty="0" err="1" smtClean="0"/>
              <a:t>banque</a:t>
            </a:r>
            <a:r>
              <a:rPr lang="en-CA" dirty="0" smtClean="0"/>
              <a:t> </a:t>
            </a:r>
            <a:r>
              <a:rPr lang="en-CA" dirty="0" err="1" smtClean="0"/>
              <a:t>coopérative</a:t>
            </a:r>
            <a:r>
              <a:rPr lang="en-CA" dirty="0" smtClean="0"/>
              <a:t>. Les </a:t>
            </a:r>
            <a:r>
              <a:rPr lang="en-CA" dirty="0" err="1" smtClean="0"/>
              <a:t>membres</a:t>
            </a:r>
            <a:r>
              <a:rPr lang="en-CA" dirty="0" smtClean="0"/>
              <a:t> </a:t>
            </a:r>
            <a:r>
              <a:rPr lang="en-CA" dirty="0" err="1" smtClean="0"/>
              <a:t>peuvent</a:t>
            </a:r>
            <a:r>
              <a:rPr lang="en-CA" dirty="0" smtClean="0"/>
              <a:t> y </a:t>
            </a:r>
            <a:r>
              <a:rPr lang="en-CA" dirty="0" err="1" smtClean="0"/>
              <a:t>déposer</a:t>
            </a:r>
            <a:r>
              <a:rPr lang="en-CA" dirty="0" smtClean="0"/>
              <a:t> et y </a:t>
            </a:r>
            <a:r>
              <a:rPr lang="en-CA" dirty="0" err="1" smtClean="0"/>
              <a:t>emprunter</a:t>
            </a:r>
            <a:r>
              <a:rPr lang="en-CA" dirty="0" smtClean="0"/>
              <a:t> de </a:t>
            </a:r>
            <a:r>
              <a:rPr lang="en-CA" dirty="0" err="1" smtClean="0"/>
              <a:t>faibles</a:t>
            </a:r>
            <a:r>
              <a:rPr lang="en-CA" dirty="0" smtClean="0"/>
              <a:t> </a:t>
            </a:r>
            <a:r>
              <a:rPr lang="en-CA" dirty="0" err="1" smtClean="0"/>
              <a:t>montants</a:t>
            </a:r>
            <a:r>
              <a:rPr lang="en-CA" dirty="0" smtClean="0"/>
              <a:t> </a:t>
            </a:r>
            <a:r>
              <a:rPr lang="en-CA" dirty="0" err="1" smtClean="0"/>
              <a:t>d’argent</a:t>
            </a:r>
            <a:r>
              <a:rPr lang="en-CA" dirty="0" smtClean="0"/>
              <a:t> pour </a:t>
            </a:r>
            <a:r>
              <a:rPr lang="en-CA" dirty="0" err="1" smtClean="0"/>
              <a:t>subvenir</a:t>
            </a:r>
            <a:r>
              <a:rPr lang="en-CA" dirty="0" smtClean="0"/>
              <a:t> à </a:t>
            </a:r>
            <a:r>
              <a:rPr lang="en-CA" dirty="0" err="1" smtClean="0"/>
              <a:t>leurs</a:t>
            </a:r>
            <a:r>
              <a:rPr lang="en-CA" dirty="0" smtClean="0"/>
              <a:t> </a:t>
            </a:r>
            <a:r>
              <a:rPr lang="en-CA" dirty="0" err="1" smtClean="0"/>
              <a:t>besoins</a:t>
            </a:r>
            <a:r>
              <a:rPr lang="en-CA" dirty="0" smtClean="0"/>
              <a:t> et se procurer </a:t>
            </a:r>
            <a:r>
              <a:rPr lang="en-CA" dirty="0" err="1" smtClean="0"/>
              <a:t>l’équipement</a:t>
            </a:r>
            <a:r>
              <a:rPr lang="en-CA" dirty="0" smtClean="0"/>
              <a:t> </a:t>
            </a:r>
            <a:r>
              <a:rPr lang="en-CA" dirty="0" err="1" smtClean="0"/>
              <a:t>nécessaire</a:t>
            </a:r>
            <a:r>
              <a:rPr lang="en-CA" dirty="0" smtClean="0"/>
              <a:t> pour le travail.</a:t>
            </a:r>
          </a:p>
          <a:p>
            <a:endParaRPr lang="en-CA" dirty="0"/>
          </a:p>
          <a:p>
            <a:endParaRPr lang="en-CA" dirty="0" smtClean="0"/>
          </a:p>
          <a:p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359532" y="5546569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2007: Elle </a:t>
            </a:r>
            <a:r>
              <a:rPr lang="en-CA" dirty="0" err="1" smtClean="0"/>
              <a:t>est</a:t>
            </a:r>
            <a:r>
              <a:rPr lang="en-CA" dirty="0" smtClean="0"/>
              <a:t> </a:t>
            </a:r>
            <a:r>
              <a:rPr lang="en-CA" dirty="0" err="1" smtClean="0"/>
              <a:t>invitée</a:t>
            </a:r>
            <a:r>
              <a:rPr lang="en-CA" dirty="0" smtClean="0"/>
              <a:t> à faire </a:t>
            </a:r>
            <a:r>
              <a:rPr lang="en-CA" dirty="0" err="1" smtClean="0"/>
              <a:t>partie</a:t>
            </a:r>
            <a:r>
              <a:rPr lang="en-CA" dirty="0" smtClean="0"/>
              <a:t> du </a:t>
            </a:r>
            <a:r>
              <a:rPr lang="en-CA" dirty="0" err="1" smtClean="0"/>
              <a:t>groupe</a:t>
            </a:r>
            <a:r>
              <a:rPr lang="en-CA" dirty="0" smtClean="0"/>
              <a:t>  Les </a:t>
            </a:r>
            <a:r>
              <a:rPr lang="en-CA" dirty="0" err="1"/>
              <a:t>A</a:t>
            </a:r>
            <a:r>
              <a:rPr lang="en-CA" dirty="0" err="1" smtClean="0"/>
              <a:t>inés</a:t>
            </a:r>
            <a:r>
              <a:rPr lang="en-CA" dirty="0" smtClean="0"/>
              <a:t> du Monde. </a:t>
            </a:r>
            <a:endParaRPr lang="fr-CA" dirty="0"/>
          </a:p>
        </p:txBody>
      </p:sp>
      <p:sp>
        <p:nvSpPr>
          <p:cNvPr id="6" name="ZoneTexte 5"/>
          <p:cNvSpPr txBox="1"/>
          <p:nvPr/>
        </p:nvSpPr>
        <p:spPr>
          <a:xfrm>
            <a:off x="343848" y="4797152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2013: La SEWA </a:t>
            </a:r>
            <a:r>
              <a:rPr lang="en-CA" dirty="0" err="1" smtClean="0"/>
              <a:t>compte</a:t>
            </a:r>
            <a:r>
              <a:rPr lang="en-CA" dirty="0" smtClean="0"/>
              <a:t> plus d’un million de </a:t>
            </a:r>
            <a:r>
              <a:rPr lang="en-CA" dirty="0" err="1" smtClean="0"/>
              <a:t>membres</a:t>
            </a:r>
            <a:r>
              <a:rPr lang="en-CA" dirty="0" smtClean="0"/>
              <a:t> et Ela </a:t>
            </a:r>
            <a:r>
              <a:rPr lang="en-CA" dirty="0"/>
              <a:t>B</a:t>
            </a:r>
            <a:r>
              <a:rPr lang="en-CA" dirty="0" smtClean="0"/>
              <a:t>hatt la dirige.</a:t>
            </a:r>
            <a:endParaRPr lang="fr-CA" dirty="0"/>
          </a:p>
        </p:txBody>
      </p:sp>
      <p:sp>
        <p:nvSpPr>
          <p:cNvPr id="7" name="AutoShape 2" descr="Résultats de recherche d'images pour « ela bhatt 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52202" y="1541024"/>
            <a:ext cx="2772308" cy="4004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0859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95736" y="692696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000" b="1" i="1" dirty="0" err="1" smtClean="0"/>
              <a:t>Ce</a:t>
            </a:r>
            <a:r>
              <a:rPr lang="en-CA" sz="4000" b="1" i="1" dirty="0" smtClean="0"/>
              <a:t> qui </a:t>
            </a:r>
            <a:r>
              <a:rPr lang="en-CA" sz="4000" b="1" i="1" dirty="0" err="1" smtClean="0"/>
              <a:t>lui</a:t>
            </a:r>
            <a:r>
              <a:rPr lang="en-CA" sz="4000" b="1" i="1" dirty="0" smtClean="0"/>
              <a:t> </a:t>
            </a:r>
            <a:r>
              <a:rPr lang="en-CA" sz="4000" b="1" i="1" dirty="0" err="1" smtClean="0"/>
              <a:t>tient</a:t>
            </a:r>
            <a:r>
              <a:rPr lang="en-CA" sz="4000" b="1" i="1" dirty="0" smtClean="0"/>
              <a:t> à </a:t>
            </a:r>
            <a:r>
              <a:rPr lang="en-CA" sz="4000" b="1" i="1" dirty="0" err="1" smtClean="0"/>
              <a:t>coeur</a:t>
            </a:r>
            <a:r>
              <a:rPr lang="en-CA" sz="4000" b="1" i="1" dirty="0" smtClean="0"/>
              <a:t>…</a:t>
            </a:r>
            <a:endParaRPr lang="fr-CA" sz="4000" b="1" i="1" dirty="0"/>
          </a:p>
        </p:txBody>
      </p:sp>
      <p:sp>
        <p:nvSpPr>
          <p:cNvPr id="7" name="AutoShape 2" descr="Résultats de recherche d'images pour « ela bhatt 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8" name="Rectangle 7"/>
          <p:cNvSpPr/>
          <p:nvPr/>
        </p:nvSpPr>
        <p:spPr>
          <a:xfrm>
            <a:off x="1547664" y="1844824"/>
            <a:ext cx="648072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CA" sz="2400" dirty="0" err="1" smtClean="0">
                <a:solidFill>
                  <a:prstClr val="black"/>
                </a:solidFill>
              </a:rPr>
              <a:t>Constatant</a:t>
            </a:r>
            <a:r>
              <a:rPr lang="en-CA" sz="2400" dirty="0" smtClean="0">
                <a:solidFill>
                  <a:prstClr val="black"/>
                </a:solidFill>
              </a:rPr>
              <a:t> </a:t>
            </a:r>
            <a:r>
              <a:rPr lang="en-CA" sz="2400" dirty="0" err="1" smtClean="0">
                <a:solidFill>
                  <a:prstClr val="black"/>
                </a:solidFill>
              </a:rPr>
              <a:t>que</a:t>
            </a:r>
            <a:r>
              <a:rPr lang="en-CA" sz="2400" dirty="0" smtClean="0">
                <a:solidFill>
                  <a:prstClr val="black"/>
                </a:solidFill>
              </a:rPr>
              <a:t> beaucoup </a:t>
            </a:r>
            <a:r>
              <a:rPr lang="en-CA" sz="2400" dirty="0" smtClean="0">
                <a:solidFill>
                  <a:prstClr val="black"/>
                </a:solidFill>
              </a:rPr>
              <a:t>de femmes </a:t>
            </a:r>
            <a:r>
              <a:rPr lang="en-CA" sz="2400" dirty="0" err="1" smtClean="0">
                <a:solidFill>
                  <a:prstClr val="black"/>
                </a:solidFill>
              </a:rPr>
              <a:t>vivent</a:t>
            </a:r>
            <a:r>
              <a:rPr lang="en-CA" sz="2400" dirty="0" smtClean="0">
                <a:solidFill>
                  <a:prstClr val="black"/>
                </a:solidFill>
              </a:rPr>
              <a:t> des situations </a:t>
            </a:r>
            <a:r>
              <a:rPr lang="en-CA" sz="2400" dirty="0" err="1" smtClean="0">
                <a:solidFill>
                  <a:prstClr val="black"/>
                </a:solidFill>
              </a:rPr>
              <a:t>difficiles</a:t>
            </a:r>
            <a:r>
              <a:rPr lang="en-CA" sz="2400" dirty="0" smtClean="0">
                <a:solidFill>
                  <a:prstClr val="black"/>
                </a:solidFill>
              </a:rPr>
              <a:t> </a:t>
            </a:r>
            <a:r>
              <a:rPr lang="en-CA" sz="2400" dirty="0" err="1" smtClean="0">
                <a:solidFill>
                  <a:prstClr val="black"/>
                </a:solidFill>
              </a:rPr>
              <a:t>telles</a:t>
            </a:r>
            <a:r>
              <a:rPr lang="en-CA" sz="2400" dirty="0" smtClean="0">
                <a:solidFill>
                  <a:prstClr val="black"/>
                </a:solidFill>
              </a:rPr>
              <a:t> </a:t>
            </a:r>
            <a:r>
              <a:rPr lang="en-CA" sz="2400" dirty="0" err="1" smtClean="0">
                <a:solidFill>
                  <a:prstClr val="black"/>
                </a:solidFill>
              </a:rPr>
              <a:t>que</a:t>
            </a:r>
            <a:r>
              <a:rPr lang="en-CA" sz="2400" dirty="0" smtClean="0">
                <a:solidFill>
                  <a:prstClr val="black"/>
                </a:solidFill>
              </a:rPr>
              <a:t> la violence, le </a:t>
            </a:r>
            <a:r>
              <a:rPr lang="en-CA" sz="2400" dirty="0" err="1" smtClean="0">
                <a:solidFill>
                  <a:prstClr val="black"/>
                </a:solidFill>
              </a:rPr>
              <a:t>manque</a:t>
            </a:r>
            <a:r>
              <a:rPr lang="en-CA" sz="2400" dirty="0" smtClean="0">
                <a:solidFill>
                  <a:prstClr val="black"/>
                </a:solidFill>
              </a:rPr>
              <a:t> de </a:t>
            </a:r>
            <a:r>
              <a:rPr lang="en-CA" sz="2400" dirty="0" err="1" smtClean="0">
                <a:solidFill>
                  <a:prstClr val="black"/>
                </a:solidFill>
              </a:rPr>
              <a:t>scolarisation</a:t>
            </a:r>
            <a:r>
              <a:rPr lang="en-CA" sz="2400" dirty="0" smtClean="0">
                <a:solidFill>
                  <a:prstClr val="black"/>
                </a:solidFill>
              </a:rPr>
              <a:t>, des </a:t>
            </a:r>
            <a:r>
              <a:rPr lang="en-CA" sz="2400" dirty="0" err="1" smtClean="0">
                <a:solidFill>
                  <a:prstClr val="black"/>
                </a:solidFill>
              </a:rPr>
              <a:t>salaires</a:t>
            </a:r>
            <a:r>
              <a:rPr lang="en-CA" sz="2400" dirty="0" smtClean="0">
                <a:solidFill>
                  <a:prstClr val="black"/>
                </a:solidFill>
              </a:rPr>
              <a:t> </a:t>
            </a:r>
            <a:r>
              <a:rPr lang="en-CA" sz="2400" dirty="0" err="1" smtClean="0">
                <a:solidFill>
                  <a:prstClr val="black"/>
                </a:solidFill>
              </a:rPr>
              <a:t>moins</a:t>
            </a:r>
            <a:r>
              <a:rPr lang="en-CA" sz="2400" dirty="0" smtClean="0">
                <a:solidFill>
                  <a:prstClr val="black"/>
                </a:solidFill>
              </a:rPr>
              <a:t> </a:t>
            </a:r>
            <a:r>
              <a:rPr lang="en-CA" sz="2400" dirty="0" err="1" smtClean="0">
                <a:solidFill>
                  <a:prstClr val="black"/>
                </a:solidFill>
              </a:rPr>
              <a:t>élevés</a:t>
            </a:r>
            <a:r>
              <a:rPr lang="en-CA" sz="2400" dirty="0" smtClean="0">
                <a:solidFill>
                  <a:prstClr val="black"/>
                </a:solidFill>
              </a:rPr>
              <a:t>…, </a:t>
            </a:r>
            <a:r>
              <a:rPr lang="en-CA" sz="2400" dirty="0" err="1" smtClean="0">
                <a:solidFill>
                  <a:prstClr val="black"/>
                </a:solidFill>
              </a:rPr>
              <a:t>Ela</a:t>
            </a:r>
            <a:r>
              <a:rPr lang="en-CA" sz="2400" dirty="0" smtClean="0">
                <a:solidFill>
                  <a:prstClr val="black"/>
                </a:solidFill>
              </a:rPr>
              <a:t> Bhatt </a:t>
            </a:r>
            <a:r>
              <a:rPr lang="en-CA" sz="2400" dirty="0" err="1" smtClean="0">
                <a:solidFill>
                  <a:prstClr val="black"/>
                </a:solidFill>
              </a:rPr>
              <a:t>désire</a:t>
            </a:r>
            <a:r>
              <a:rPr lang="en-CA" sz="2400" dirty="0" smtClean="0">
                <a:solidFill>
                  <a:prstClr val="black"/>
                </a:solidFill>
              </a:rPr>
              <a:t> </a:t>
            </a:r>
            <a:r>
              <a:rPr lang="en-CA" sz="2400" dirty="0" err="1" smtClean="0">
                <a:solidFill>
                  <a:prstClr val="black"/>
                </a:solidFill>
              </a:rPr>
              <a:t>que</a:t>
            </a:r>
            <a:r>
              <a:rPr lang="en-CA" sz="2400" dirty="0" smtClean="0">
                <a:solidFill>
                  <a:prstClr val="black"/>
                </a:solidFill>
              </a:rPr>
              <a:t> </a:t>
            </a:r>
            <a:r>
              <a:rPr lang="en-CA" sz="2400" dirty="0" err="1" smtClean="0">
                <a:solidFill>
                  <a:prstClr val="black"/>
                </a:solidFill>
              </a:rPr>
              <a:t>celles-ci</a:t>
            </a:r>
            <a:r>
              <a:rPr lang="en-CA" sz="2400" dirty="0" smtClean="0">
                <a:solidFill>
                  <a:prstClr val="black"/>
                </a:solidFill>
              </a:rPr>
              <a:t> </a:t>
            </a:r>
            <a:r>
              <a:rPr lang="en-CA" sz="2400" dirty="0" err="1" smtClean="0">
                <a:solidFill>
                  <a:prstClr val="black"/>
                </a:solidFill>
              </a:rPr>
              <a:t>puissent</a:t>
            </a:r>
            <a:r>
              <a:rPr lang="en-CA" sz="2400" dirty="0" smtClean="0">
                <a:solidFill>
                  <a:prstClr val="black"/>
                </a:solidFill>
              </a:rPr>
              <a:t> vivre des conditions </a:t>
            </a:r>
            <a:r>
              <a:rPr lang="en-CA" sz="2400" dirty="0" err="1" smtClean="0">
                <a:solidFill>
                  <a:prstClr val="black"/>
                </a:solidFill>
              </a:rPr>
              <a:t>égalitaires</a:t>
            </a:r>
            <a:r>
              <a:rPr lang="en-CA" sz="2400" dirty="0" smtClean="0">
                <a:solidFill>
                  <a:prstClr val="black"/>
                </a:solidFill>
              </a:rPr>
              <a:t> aux </a:t>
            </a:r>
            <a:r>
              <a:rPr lang="en-CA" sz="2400" dirty="0" err="1" smtClean="0">
                <a:solidFill>
                  <a:prstClr val="black"/>
                </a:solidFill>
              </a:rPr>
              <a:t>hommes</a:t>
            </a:r>
            <a:r>
              <a:rPr lang="en-CA" sz="2400" dirty="0" smtClean="0">
                <a:solidFill>
                  <a:prstClr val="black"/>
                </a:solidFill>
              </a:rPr>
              <a:t>.  Elle </a:t>
            </a:r>
            <a:r>
              <a:rPr lang="en-CA" sz="2400" dirty="0" err="1" smtClean="0">
                <a:solidFill>
                  <a:prstClr val="black"/>
                </a:solidFill>
              </a:rPr>
              <a:t>souhaite</a:t>
            </a:r>
            <a:r>
              <a:rPr lang="en-CA" sz="2400" dirty="0" smtClean="0">
                <a:solidFill>
                  <a:prstClr val="black"/>
                </a:solidFill>
              </a:rPr>
              <a:t> </a:t>
            </a:r>
            <a:r>
              <a:rPr lang="en-CA" sz="2400" dirty="0" err="1" smtClean="0">
                <a:solidFill>
                  <a:prstClr val="black"/>
                </a:solidFill>
              </a:rPr>
              <a:t>que</a:t>
            </a:r>
            <a:r>
              <a:rPr lang="en-CA" sz="2400" dirty="0" smtClean="0">
                <a:solidFill>
                  <a:prstClr val="black"/>
                </a:solidFill>
              </a:rPr>
              <a:t> les </a:t>
            </a:r>
            <a:r>
              <a:rPr lang="en-CA" sz="2400" dirty="0" err="1" smtClean="0">
                <a:solidFill>
                  <a:prstClr val="black"/>
                </a:solidFill>
              </a:rPr>
              <a:t>choses</a:t>
            </a:r>
            <a:r>
              <a:rPr lang="en-CA" sz="2400" dirty="0" smtClean="0">
                <a:solidFill>
                  <a:prstClr val="black"/>
                </a:solidFill>
              </a:rPr>
              <a:t> </a:t>
            </a:r>
            <a:r>
              <a:rPr lang="en-CA" sz="2400" dirty="0" err="1" smtClean="0">
                <a:solidFill>
                  <a:prstClr val="black"/>
                </a:solidFill>
              </a:rPr>
              <a:t>changent</a:t>
            </a:r>
            <a:r>
              <a:rPr lang="en-CA" sz="2400" dirty="0" smtClean="0">
                <a:solidFill>
                  <a:prstClr val="black"/>
                </a:solidFill>
              </a:rPr>
              <a:t>, </a:t>
            </a:r>
            <a:r>
              <a:rPr lang="en-CA" sz="2400" dirty="0" err="1" smtClean="0">
                <a:solidFill>
                  <a:prstClr val="black"/>
                </a:solidFill>
              </a:rPr>
              <a:t>ce</a:t>
            </a:r>
            <a:r>
              <a:rPr lang="en-CA" sz="2400" dirty="0" smtClean="0">
                <a:solidFill>
                  <a:prstClr val="black"/>
                </a:solidFill>
              </a:rPr>
              <a:t> qui </a:t>
            </a:r>
            <a:r>
              <a:rPr lang="en-CA" sz="2400" dirty="0" err="1" smtClean="0">
                <a:solidFill>
                  <a:prstClr val="black"/>
                </a:solidFill>
              </a:rPr>
              <a:t>l’amène</a:t>
            </a:r>
            <a:r>
              <a:rPr lang="en-CA" sz="2400" dirty="0" smtClean="0">
                <a:solidFill>
                  <a:prstClr val="black"/>
                </a:solidFill>
              </a:rPr>
              <a:t> à organiser </a:t>
            </a:r>
            <a:r>
              <a:rPr lang="en-CA" sz="2400" dirty="0" err="1" smtClean="0">
                <a:solidFill>
                  <a:prstClr val="black"/>
                </a:solidFill>
              </a:rPr>
              <a:t>différentes</a:t>
            </a:r>
            <a:r>
              <a:rPr lang="en-CA" sz="2400" dirty="0" smtClean="0">
                <a:solidFill>
                  <a:prstClr val="black"/>
                </a:solidFill>
              </a:rPr>
              <a:t> </a:t>
            </a:r>
            <a:r>
              <a:rPr lang="en-CA" sz="2400" dirty="0" err="1" smtClean="0">
                <a:solidFill>
                  <a:prstClr val="black"/>
                </a:solidFill>
              </a:rPr>
              <a:t>activités</a:t>
            </a:r>
            <a:r>
              <a:rPr lang="en-CA" sz="2400" dirty="0" smtClean="0">
                <a:solidFill>
                  <a:prstClr val="black"/>
                </a:solidFill>
              </a:rPr>
              <a:t>  pour </a:t>
            </a:r>
            <a:r>
              <a:rPr lang="en-CA" sz="2400" dirty="0" err="1" smtClean="0">
                <a:solidFill>
                  <a:prstClr val="black"/>
                </a:solidFill>
              </a:rPr>
              <a:t>cette</a:t>
            </a:r>
            <a:r>
              <a:rPr lang="en-CA" sz="2400" dirty="0" smtClean="0">
                <a:solidFill>
                  <a:prstClr val="black"/>
                </a:solidFill>
              </a:rPr>
              <a:t> cause qui </a:t>
            </a:r>
            <a:r>
              <a:rPr lang="en-CA" sz="2400" dirty="0" err="1" smtClean="0">
                <a:solidFill>
                  <a:prstClr val="black"/>
                </a:solidFill>
              </a:rPr>
              <a:t>lui</a:t>
            </a:r>
            <a:r>
              <a:rPr lang="en-CA" sz="2400" dirty="0" smtClean="0">
                <a:solidFill>
                  <a:prstClr val="black"/>
                </a:solidFill>
              </a:rPr>
              <a:t> </a:t>
            </a:r>
            <a:r>
              <a:rPr lang="en-CA" sz="2400" dirty="0" err="1" smtClean="0">
                <a:solidFill>
                  <a:prstClr val="black"/>
                </a:solidFill>
              </a:rPr>
              <a:t>tient</a:t>
            </a:r>
            <a:r>
              <a:rPr lang="en-CA" sz="2400" dirty="0" smtClean="0">
                <a:solidFill>
                  <a:prstClr val="black"/>
                </a:solidFill>
              </a:rPr>
              <a:t> à </a:t>
            </a:r>
            <a:r>
              <a:rPr lang="en-CA" sz="2400" dirty="0" err="1" smtClean="0">
                <a:solidFill>
                  <a:prstClr val="black"/>
                </a:solidFill>
              </a:rPr>
              <a:t>coeur</a:t>
            </a:r>
            <a:r>
              <a:rPr lang="en-CA" sz="2400" dirty="0" smtClean="0">
                <a:solidFill>
                  <a:prstClr val="black"/>
                </a:solidFill>
              </a:rPr>
              <a:t>.</a:t>
            </a:r>
          </a:p>
          <a:p>
            <a:pPr lvl="0"/>
            <a:endParaRPr lang="en-CA" sz="2400" dirty="0" smtClean="0">
              <a:solidFill>
                <a:prstClr val="black"/>
              </a:solidFill>
            </a:endParaRPr>
          </a:p>
          <a:p>
            <a:pPr lvl="0"/>
            <a:endParaRPr lang="fr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859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0"/>
            <a:ext cx="54726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sz="44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924944"/>
            <a:ext cx="203835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96752"/>
            <a:ext cx="19431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229585"/>
            <a:ext cx="25050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07199" y="260648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6857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vre relié">
  <a:themeElements>
    <a:clrScheme name="Livre reli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Livre reli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ivre reli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515</TotalTime>
  <Words>259</Words>
  <Application>Microsoft Office PowerPoint</Application>
  <PresentationFormat>Affichage à l'écran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Livre relié</vt:lpstr>
      <vt:lpstr>Ela    bhatt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Turner, Alison</dc:creator>
  <cp:lastModifiedBy>amichaud</cp:lastModifiedBy>
  <cp:revision>25</cp:revision>
  <dcterms:created xsi:type="dcterms:W3CDTF">2016-01-11T15:54:27Z</dcterms:created>
  <dcterms:modified xsi:type="dcterms:W3CDTF">2016-02-15T21:31:29Z</dcterms:modified>
</cp:coreProperties>
</file>