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86380" autoAdjust="0"/>
  </p:normalViewPr>
  <p:slideViewPr>
    <p:cSldViewPr>
      <p:cViewPr varScale="1">
        <p:scale>
          <a:sx n="96" d="100"/>
          <a:sy n="96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9C84C9-F7E1-46F3-833E-E49346AF05DC}" type="datetimeFigureOut">
              <a:rPr lang="fr-CA" smtClean="0"/>
              <a:pPr/>
              <a:t>2016-02-15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848FAC-AA58-4139-A50F-825844BA4CD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777318" cy="1731982"/>
          </a:xfrm>
        </p:spPr>
        <p:txBody>
          <a:bodyPr/>
          <a:lstStyle/>
          <a:p>
            <a:r>
              <a:rPr lang="en-C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Ela    </a:t>
            </a:r>
            <a:r>
              <a:rPr lang="en-CA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bhatt</a:t>
            </a:r>
            <a:endParaRPr lang="fr-C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AutoShape 2" descr="Résultats de recherche d'images pour « ela bhatt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5551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45991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79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916832"/>
            <a:ext cx="5472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Ela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Bhatt est née en 1933 dans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une famille 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aisée de l’Inde, plus précisément dans la ville de Surate où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son père, </a:t>
            </a:r>
            <a:r>
              <a:rPr lang="fr-CA" dirty="0" err="1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Sumantrai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Bhatt, 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avait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un cabinet d'avocat prospère. Sa </a:t>
            </a:r>
            <a:r>
              <a:rPr lang="fr-CA" dirty="0" err="1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mère,Vanalila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fr-CA" dirty="0" err="1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Vyas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était active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dans le mouvement des femmes. 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En 1954, elle </a:t>
            </a:r>
            <a:r>
              <a:rPr lang="fr-CA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obtient </a:t>
            </a:r>
            <a:r>
              <a:rPr lang="fr-CA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son diplôme en droit et une médaille d'or pour son travail sur la loi hindoue. Elle commence à travailler comme avocate au bénéfice du syndicat d'une entreprise textile.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95736" y="620688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Biographie</a:t>
            </a:r>
            <a:endParaRPr lang="fr-CA" sz="40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7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11760" y="24148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 smtClean="0"/>
              <a:t>Moments </a:t>
            </a:r>
            <a:r>
              <a:rPr lang="en-CA" sz="2800" b="1" i="1" dirty="0" err="1" smtClean="0"/>
              <a:t>Marquants</a:t>
            </a:r>
            <a:endParaRPr lang="fr-CA" sz="2800" b="1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9532" y="764704"/>
            <a:ext cx="51845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1933: Naissance </a:t>
            </a:r>
            <a:r>
              <a:rPr lang="en-CA" dirty="0" err="1" smtClean="0"/>
              <a:t>d’Ela</a:t>
            </a:r>
            <a:r>
              <a:rPr lang="en-CA" dirty="0" smtClean="0"/>
              <a:t> Bhatt en </a:t>
            </a:r>
            <a:r>
              <a:rPr lang="en-CA" dirty="0" err="1" smtClean="0"/>
              <a:t>Inde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1954: Elle </a:t>
            </a:r>
            <a:r>
              <a:rPr lang="en-CA" dirty="0" err="1" smtClean="0"/>
              <a:t>devient</a:t>
            </a:r>
            <a:r>
              <a:rPr lang="en-CA" dirty="0" smtClean="0"/>
              <a:t> </a:t>
            </a:r>
            <a:r>
              <a:rPr lang="en-CA" dirty="0" err="1" smtClean="0"/>
              <a:t>avocate</a:t>
            </a:r>
            <a:r>
              <a:rPr lang="en-CA" dirty="0" smtClean="0"/>
              <a:t> et se </a:t>
            </a:r>
            <a:r>
              <a:rPr lang="en-CA" dirty="0" err="1" smtClean="0"/>
              <a:t>consacre</a:t>
            </a:r>
            <a:r>
              <a:rPr lang="en-CA" dirty="0" smtClean="0"/>
              <a:t> à la </a:t>
            </a:r>
            <a:r>
              <a:rPr lang="en-CA" dirty="0" err="1" smtClean="0"/>
              <a:t>défense</a:t>
            </a:r>
            <a:r>
              <a:rPr lang="en-CA" dirty="0" smtClean="0"/>
              <a:t> des </a:t>
            </a:r>
            <a:r>
              <a:rPr lang="en-CA" dirty="0" err="1" smtClean="0"/>
              <a:t>travailleurs</a:t>
            </a:r>
            <a:r>
              <a:rPr lang="en-CA" dirty="0" smtClean="0"/>
              <a:t> du textile.</a:t>
            </a:r>
          </a:p>
          <a:p>
            <a:endParaRPr lang="en-CA" dirty="0"/>
          </a:p>
          <a:p>
            <a:r>
              <a:rPr lang="en-CA" dirty="0" smtClean="0"/>
              <a:t>1972: Ela </a:t>
            </a:r>
            <a:r>
              <a:rPr lang="en-CA" dirty="0" err="1" smtClean="0"/>
              <a:t>fonde</a:t>
            </a:r>
            <a:r>
              <a:rPr lang="en-CA" dirty="0" smtClean="0"/>
              <a:t> la SEWA (Self-Employed Women’s Association  </a:t>
            </a:r>
            <a:r>
              <a:rPr lang="en-CA" sz="1400" dirty="0" err="1" smtClean="0"/>
              <a:t>ou</a:t>
            </a:r>
            <a:r>
              <a:rPr lang="en-CA" dirty="0" smtClean="0"/>
              <a:t>  Association des </a:t>
            </a:r>
            <a:r>
              <a:rPr lang="en-CA" dirty="0" err="1" smtClean="0"/>
              <a:t>travailleuses</a:t>
            </a:r>
            <a:r>
              <a:rPr lang="en-CA" dirty="0" smtClean="0"/>
              <a:t> </a:t>
            </a:r>
            <a:r>
              <a:rPr lang="en-CA" dirty="0" err="1" smtClean="0"/>
              <a:t>autonomes</a:t>
            </a:r>
            <a:r>
              <a:rPr lang="en-CA" dirty="0" smtClean="0"/>
              <a:t>).</a:t>
            </a:r>
          </a:p>
          <a:p>
            <a:endParaRPr lang="en-CA" dirty="0"/>
          </a:p>
          <a:p>
            <a:r>
              <a:rPr lang="en-CA" dirty="0" smtClean="0"/>
              <a:t>1974: Elle met </a:t>
            </a:r>
            <a:r>
              <a:rPr lang="en-CA" dirty="0" err="1" smtClean="0"/>
              <a:t>sur</a:t>
            </a:r>
            <a:r>
              <a:rPr lang="en-CA" dirty="0" smtClean="0"/>
              <a:t> pied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banque</a:t>
            </a:r>
            <a:r>
              <a:rPr lang="en-CA" dirty="0" smtClean="0"/>
              <a:t> </a:t>
            </a:r>
            <a:r>
              <a:rPr lang="en-CA" dirty="0" err="1" smtClean="0"/>
              <a:t>coopérative</a:t>
            </a:r>
            <a:r>
              <a:rPr lang="en-CA" dirty="0" smtClean="0"/>
              <a:t>. Les </a:t>
            </a:r>
            <a:r>
              <a:rPr lang="en-CA" dirty="0" err="1" smtClean="0"/>
              <a:t>membres</a:t>
            </a:r>
            <a:r>
              <a:rPr lang="en-CA" dirty="0" smtClean="0"/>
              <a:t> </a:t>
            </a:r>
            <a:r>
              <a:rPr lang="en-CA" dirty="0" err="1" smtClean="0"/>
              <a:t>peuvent</a:t>
            </a:r>
            <a:r>
              <a:rPr lang="en-CA" dirty="0" smtClean="0"/>
              <a:t> y </a:t>
            </a:r>
            <a:r>
              <a:rPr lang="en-CA" dirty="0" err="1" smtClean="0"/>
              <a:t>déposer</a:t>
            </a:r>
            <a:r>
              <a:rPr lang="en-CA" dirty="0" smtClean="0"/>
              <a:t> et y </a:t>
            </a:r>
            <a:r>
              <a:rPr lang="en-CA" dirty="0" err="1" smtClean="0"/>
              <a:t>emprunter</a:t>
            </a:r>
            <a:r>
              <a:rPr lang="en-CA" dirty="0" smtClean="0"/>
              <a:t> de </a:t>
            </a:r>
            <a:r>
              <a:rPr lang="en-CA" dirty="0" err="1" smtClean="0"/>
              <a:t>faibles</a:t>
            </a:r>
            <a:r>
              <a:rPr lang="en-CA" dirty="0" smtClean="0"/>
              <a:t> </a:t>
            </a:r>
            <a:r>
              <a:rPr lang="en-CA" dirty="0" err="1" smtClean="0"/>
              <a:t>montants</a:t>
            </a:r>
            <a:r>
              <a:rPr lang="en-CA" dirty="0" smtClean="0"/>
              <a:t> </a:t>
            </a:r>
            <a:r>
              <a:rPr lang="en-CA" dirty="0" err="1" smtClean="0"/>
              <a:t>d’argent</a:t>
            </a:r>
            <a:r>
              <a:rPr lang="en-CA" dirty="0" smtClean="0"/>
              <a:t> pour </a:t>
            </a:r>
            <a:r>
              <a:rPr lang="en-CA" dirty="0" err="1" smtClean="0"/>
              <a:t>subvenir</a:t>
            </a:r>
            <a:r>
              <a:rPr lang="en-CA" dirty="0" smtClean="0"/>
              <a:t> à </a:t>
            </a:r>
            <a:r>
              <a:rPr lang="en-CA" dirty="0" err="1" smtClean="0"/>
              <a:t>leurs</a:t>
            </a:r>
            <a:r>
              <a:rPr lang="en-CA" dirty="0" smtClean="0"/>
              <a:t> </a:t>
            </a:r>
            <a:r>
              <a:rPr lang="en-CA" dirty="0" err="1" smtClean="0"/>
              <a:t>besoins</a:t>
            </a:r>
            <a:r>
              <a:rPr lang="en-CA" dirty="0" smtClean="0"/>
              <a:t> et se procurer </a:t>
            </a:r>
            <a:r>
              <a:rPr lang="en-CA" dirty="0" err="1" smtClean="0"/>
              <a:t>l’équipement</a:t>
            </a:r>
            <a:r>
              <a:rPr lang="en-CA" dirty="0" smtClean="0"/>
              <a:t> </a:t>
            </a:r>
            <a:r>
              <a:rPr lang="en-CA" dirty="0" err="1" smtClean="0"/>
              <a:t>nécessaire</a:t>
            </a:r>
            <a:r>
              <a:rPr lang="en-CA" dirty="0" smtClean="0"/>
              <a:t> pour le travail.</a:t>
            </a:r>
          </a:p>
          <a:p>
            <a:endParaRPr lang="en-CA" dirty="0"/>
          </a:p>
          <a:p>
            <a:endParaRPr lang="en-CA" dirty="0" smtClean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59532" y="554656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2007: Elle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invitée</a:t>
            </a:r>
            <a:r>
              <a:rPr lang="en-CA" dirty="0" smtClean="0"/>
              <a:t> à faire </a:t>
            </a:r>
            <a:r>
              <a:rPr lang="en-CA" dirty="0" err="1" smtClean="0"/>
              <a:t>partie</a:t>
            </a:r>
            <a:r>
              <a:rPr lang="en-CA" dirty="0" smtClean="0"/>
              <a:t> du </a:t>
            </a:r>
            <a:r>
              <a:rPr lang="en-CA" dirty="0" err="1" smtClean="0"/>
              <a:t>groupe</a:t>
            </a:r>
            <a:r>
              <a:rPr lang="en-CA" dirty="0" smtClean="0"/>
              <a:t>  Les </a:t>
            </a:r>
            <a:r>
              <a:rPr lang="en-CA" dirty="0" err="1"/>
              <a:t>A</a:t>
            </a:r>
            <a:r>
              <a:rPr lang="en-CA" dirty="0" err="1" smtClean="0"/>
              <a:t>inés</a:t>
            </a:r>
            <a:r>
              <a:rPr lang="en-CA" dirty="0" smtClean="0"/>
              <a:t> du Monde. 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43848" y="479715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2013: La SEWA </a:t>
            </a:r>
            <a:r>
              <a:rPr lang="en-CA" dirty="0" err="1" smtClean="0"/>
              <a:t>compte</a:t>
            </a:r>
            <a:r>
              <a:rPr lang="en-CA" dirty="0" smtClean="0"/>
              <a:t> plus d’un million de </a:t>
            </a:r>
            <a:r>
              <a:rPr lang="en-CA" dirty="0" err="1" smtClean="0"/>
              <a:t>membres</a:t>
            </a:r>
            <a:r>
              <a:rPr lang="en-CA" dirty="0" smtClean="0"/>
              <a:t> et Ela </a:t>
            </a:r>
            <a:r>
              <a:rPr lang="en-CA" dirty="0"/>
              <a:t>B</a:t>
            </a:r>
            <a:r>
              <a:rPr lang="en-CA" dirty="0" smtClean="0"/>
              <a:t>hatt la dirige.</a:t>
            </a:r>
            <a:endParaRPr lang="fr-CA" dirty="0"/>
          </a:p>
        </p:txBody>
      </p:sp>
      <p:sp>
        <p:nvSpPr>
          <p:cNvPr id="7" name="AutoShape 2" descr="Résultats de recherche d'images pour « ela bhatt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2202" y="1541024"/>
            <a:ext cx="2772308" cy="400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085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95736" y="69269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i="1" dirty="0" err="1" smtClean="0"/>
              <a:t>Ce</a:t>
            </a:r>
            <a:r>
              <a:rPr lang="en-CA" sz="4000" b="1" i="1" dirty="0" smtClean="0"/>
              <a:t> qui </a:t>
            </a:r>
            <a:r>
              <a:rPr lang="en-CA" sz="4000" b="1" i="1" dirty="0" err="1" smtClean="0"/>
              <a:t>lui</a:t>
            </a:r>
            <a:r>
              <a:rPr lang="en-CA" sz="4000" b="1" i="1" dirty="0" smtClean="0"/>
              <a:t> </a:t>
            </a:r>
            <a:r>
              <a:rPr lang="en-CA" sz="4000" b="1" i="1" dirty="0" err="1" smtClean="0"/>
              <a:t>tient</a:t>
            </a:r>
            <a:r>
              <a:rPr lang="en-CA" sz="4000" b="1" i="1" dirty="0" smtClean="0"/>
              <a:t> à </a:t>
            </a:r>
            <a:r>
              <a:rPr lang="en-CA" sz="4000" b="1" i="1" dirty="0" err="1" smtClean="0"/>
              <a:t>coeur</a:t>
            </a:r>
            <a:r>
              <a:rPr lang="en-CA" sz="4000" b="1" i="1" dirty="0" smtClean="0"/>
              <a:t>…</a:t>
            </a:r>
            <a:endParaRPr lang="fr-CA" sz="4000" b="1" i="1" dirty="0"/>
          </a:p>
        </p:txBody>
      </p:sp>
      <p:sp>
        <p:nvSpPr>
          <p:cNvPr id="7" name="AutoShape 2" descr="Résultats de recherche d'images pour « ela bhatt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547664" y="1844824"/>
            <a:ext cx="64807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2400" dirty="0" err="1" smtClean="0">
                <a:solidFill>
                  <a:prstClr val="black"/>
                </a:solidFill>
              </a:rPr>
              <a:t>Constatant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que</a:t>
            </a:r>
            <a:r>
              <a:rPr lang="en-CA" sz="2400" dirty="0" smtClean="0">
                <a:solidFill>
                  <a:prstClr val="black"/>
                </a:solidFill>
              </a:rPr>
              <a:t> beaucoup </a:t>
            </a:r>
            <a:r>
              <a:rPr lang="en-CA" sz="2400" dirty="0" smtClean="0">
                <a:solidFill>
                  <a:prstClr val="black"/>
                </a:solidFill>
              </a:rPr>
              <a:t>de femmes </a:t>
            </a:r>
            <a:r>
              <a:rPr lang="en-CA" sz="2400" dirty="0" err="1" smtClean="0">
                <a:solidFill>
                  <a:prstClr val="black"/>
                </a:solidFill>
              </a:rPr>
              <a:t>vivent</a:t>
            </a:r>
            <a:r>
              <a:rPr lang="en-CA" sz="2400" dirty="0" smtClean="0">
                <a:solidFill>
                  <a:prstClr val="black"/>
                </a:solidFill>
              </a:rPr>
              <a:t> des situations </a:t>
            </a:r>
            <a:r>
              <a:rPr lang="en-CA" sz="2400" dirty="0" err="1" smtClean="0">
                <a:solidFill>
                  <a:prstClr val="black"/>
                </a:solidFill>
              </a:rPr>
              <a:t>difficiles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telles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que</a:t>
            </a:r>
            <a:r>
              <a:rPr lang="en-CA" sz="2400" dirty="0" smtClean="0">
                <a:solidFill>
                  <a:prstClr val="black"/>
                </a:solidFill>
              </a:rPr>
              <a:t> la violence, le </a:t>
            </a:r>
            <a:r>
              <a:rPr lang="en-CA" sz="2400" dirty="0" err="1" smtClean="0">
                <a:solidFill>
                  <a:prstClr val="black"/>
                </a:solidFill>
              </a:rPr>
              <a:t>manque</a:t>
            </a:r>
            <a:r>
              <a:rPr lang="en-CA" sz="2400" dirty="0" smtClean="0">
                <a:solidFill>
                  <a:prstClr val="black"/>
                </a:solidFill>
              </a:rPr>
              <a:t> de </a:t>
            </a:r>
            <a:r>
              <a:rPr lang="en-CA" sz="2400" dirty="0" err="1" smtClean="0">
                <a:solidFill>
                  <a:prstClr val="black"/>
                </a:solidFill>
              </a:rPr>
              <a:t>scolarisation</a:t>
            </a:r>
            <a:r>
              <a:rPr lang="en-CA" sz="2400" dirty="0" smtClean="0">
                <a:solidFill>
                  <a:prstClr val="black"/>
                </a:solidFill>
              </a:rPr>
              <a:t>, des </a:t>
            </a:r>
            <a:r>
              <a:rPr lang="en-CA" sz="2400" dirty="0" err="1" smtClean="0">
                <a:solidFill>
                  <a:prstClr val="black"/>
                </a:solidFill>
              </a:rPr>
              <a:t>salaires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moins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élevés</a:t>
            </a:r>
            <a:r>
              <a:rPr lang="en-CA" sz="2400" dirty="0" smtClean="0">
                <a:solidFill>
                  <a:prstClr val="black"/>
                </a:solidFill>
              </a:rPr>
              <a:t>…, </a:t>
            </a:r>
            <a:r>
              <a:rPr lang="en-CA" sz="2400" dirty="0" err="1" smtClean="0">
                <a:solidFill>
                  <a:prstClr val="black"/>
                </a:solidFill>
              </a:rPr>
              <a:t>Ela</a:t>
            </a:r>
            <a:r>
              <a:rPr lang="en-CA" sz="2400" dirty="0" smtClean="0">
                <a:solidFill>
                  <a:prstClr val="black"/>
                </a:solidFill>
              </a:rPr>
              <a:t> Bhatt </a:t>
            </a:r>
            <a:r>
              <a:rPr lang="en-CA" sz="2400" dirty="0" err="1" smtClean="0">
                <a:solidFill>
                  <a:prstClr val="black"/>
                </a:solidFill>
              </a:rPr>
              <a:t>désire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que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celles-ci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puissent</a:t>
            </a:r>
            <a:r>
              <a:rPr lang="en-CA" sz="2400" dirty="0" smtClean="0">
                <a:solidFill>
                  <a:prstClr val="black"/>
                </a:solidFill>
              </a:rPr>
              <a:t> vivre des conditions </a:t>
            </a:r>
            <a:r>
              <a:rPr lang="en-CA" sz="2400" dirty="0" err="1" smtClean="0">
                <a:solidFill>
                  <a:prstClr val="black"/>
                </a:solidFill>
              </a:rPr>
              <a:t>égalitaires</a:t>
            </a:r>
            <a:r>
              <a:rPr lang="en-CA" sz="2400" dirty="0" smtClean="0">
                <a:solidFill>
                  <a:prstClr val="black"/>
                </a:solidFill>
              </a:rPr>
              <a:t> aux </a:t>
            </a:r>
            <a:r>
              <a:rPr lang="en-CA" sz="2400" dirty="0" err="1" smtClean="0">
                <a:solidFill>
                  <a:prstClr val="black"/>
                </a:solidFill>
              </a:rPr>
              <a:t>hommes</a:t>
            </a:r>
            <a:r>
              <a:rPr lang="en-CA" sz="2400" dirty="0" smtClean="0">
                <a:solidFill>
                  <a:prstClr val="black"/>
                </a:solidFill>
              </a:rPr>
              <a:t>.  Elle </a:t>
            </a:r>
            <a:r>
              <a:rPr lang="en-CA" sz="2400" dirty="0" err="1" smtClean="0">
                <a:solidFill>
                  <a:prstClr val="black"/>
                </a:solidFill>
              </a:rPr>
              <a:t>souhaite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que</a:t>
            </a:r>
            <a:r>
              <a:rPr lang="en-CA" sz="2400" dirty="0" smtClean="0">
                <a:solidFill>
                  <a:prstClr val="black"/>
                </a:solidFill>
              </a:rPr>
              <a:t> les </a:t>
            </a:r>
            <a:r>
              <a:rPr lang="en-CA" sz="2400" dirty="0" err="1" smtClean="0">
                <a:solidFill>
                  <a:prstClr val="black"/>
                </a:solidFill>
              </a:rPr>
              <a:t>choses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changent</a:t>
            </a:r>
            <a:r>
              <a:rPr lang="en-CA" sz="2400" dirty="0" smtClean="0">
                <a:solidFill>
                  <a:prstClr val="black"/>
                </a:solidFill>
              </a:rPr>
              <a:t>, </a:t>
            </a:r>
            <a:r>
              <a:rPr lang="en-CA" sz="2400" dirty="0" err="1" smtClean="0">
                <a:solidFill>
                  <a:prstClr val="black"/>
                </a:solidFill>
              </a:rPr>
              <a:t>ce</a:t>
            </a:r>
            <a:r>
              <a:rPr lang="en-CA" sz="2400" dirty="0" smtClean="0">
                <a:solidFill>
                  <a:prstClr val="black"/>
                </a:solidFill>
              </a:rPr>
              <a:t> qui </a:t>
            </a:r>
            <a:r>
              <a:rPr lang="en-CA" sz="2400" dirty="0" err="1" smtClean="0">
                <a:solidFill>
                  <a:prstClr val="black"/>
                </a:solidFill>
              </a:rPr>
              <a:t>l’amène</a:t>
            </a:r>
            <a:r>
              <a:rPr lang="en-CA" sz="2400" dirty="0" smtClean="0">
                <a:solidFill>
                  <a:prstClr val="black"/>
                </a:solidFill>
              </a:rPr>
              <a:t> à organiser </a:t>
            </a:r>
            <a:r>
              <a:rPr lang="en-CA" sz="2400" dirty="0" err="1" smtClean="0">
                <a:solidFill>
                  <a:prstClr val="black"/>
                </a:solidFill>
              </a:rPr>
              <a:t>différentes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activités</a:t>
            </a:r>
            <a:r>
              <a:rPr lang="en-CA" sz="2400" dirty="0" smtClean="0">
                <a:solidFill>
                  <a:prstClr val="black"/>
                </a:solidFill>
              </a:rPr>
              <a:t>  pour </a:t>
            </a:r>
            <a:r>
              <a:rPr lang="en-CA" sz="2400" dirty="0" err="1" smtClean="0">
                <a:solidFill>
                  <a:prstClr val="black"/>
                </a:solidFill>
              </a:rPr>
              <a:t>cette</a:t>
            </a:r>
            <a:r>
              <a:rPr lang="en-CA" sz="2400" dirty="0" smtClean="0">
                <a:solidFill>
                  <a:prstClr val="black"/>
                </a:solidFill>
              </a:rPr>
              <a:t> cause qui </a:t>
            </a:r>
            <a:r>
              <a:rPr lang="en-CA" sz="2400" dirty="0" err="1" smtClean="0">
                <a:solidFill>
                  <a:prstClr val="black"/>
                </a:solidFill>
              </a:rPr>
              <a:t>lui</a:t>
            </a:r>
            <a:r>
              <a:rPr lang="en-CA" sz="2400" dirty="0" smtClean="0">
                <a:solidFill>
                  <a:prstClr val="black"/>
                </a:solidFill>
              </a:rPr>
              <a:t> </a:t>
            </a:r>
            <a:r>
              <a:rPr lang="en-CA" sz="2400" dirty="0" err="1" smtClean="0">
                <a:solidFill>
                  <a:prstClr val="black"/>
                </a:solidFill>
              </a:rPr>
              <a:t>tient</a:t>
            </a:r>
            <a:r>
              <a:rPr lang="en-CA" sz="2400" dirty="0" smtClean="0">
                <a:solidFill>
                  <a:prstClr val="black"/>
                </a:solidFill>
              </a:rPr>
              <a:t> à </a:t>
            </a:r>
            <a:r>
              <a:rPr lang="en-CA" sz="2400" dirty="0" err="1" smtClean="0">
                <a:solidFill>
                  <a:prstClr val="black"/>
                </a:solidFill>
              </a:rPr>
              <a:t>coeur</a:t>
            </a:r>
            <a:r>
              <a:rPr lang="en-CA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CA" sz="2400" dirty="0" smtClean="0">
              <a:solidFill>
                <a:prstClr val="black"/>
              </a:solidFill>
            </a:endParaRPr>
          </a:p>
          <a:p>
            <a:pPr lvl="0"/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20383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19431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29585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7199" y="26064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85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515</TotalTime>
  <Words>259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Livre relié</vt:lpstr>
      <vt:lpstr>Ela    bhatt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Turner, Alison</dc:creator>
  <cp:lastModifiedBy>amichaud</cp:lastModifiedBy>
  <cp:revision>25</cp:revision>
  <dcterms:created xsi:type="dcterms:W3CDTF">2016-01-11T15:54:27Z</dcterms:created>
  <dcterms:modified xsi:type="dcterms:W3CDTF">2016-02-15T21:31:29Z</dcterms:modified>
</cp:coreProperties>
</file>